
<file path=[Content_Types].xml><?xml version="1.0" encoding="utf-8"?>
<Types xmlns="http://schemas.openxmlformats.org/package/2006/content-types">
  <Default Extension="xml" ContentType="application/xml"/>
  <Default Extension="jpeg" ContentType="image/jpeg"/>
  <Default Extension="wav" ContentType="audio/x-wav"/>
  <Default Extension="png" ContentType="image/png"/>
  <Default Extension="xlsx" ContentType="application/vnd.openxmlformats-officedocument.spreadsheetml.sheet"/>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38"/>
  </p:normalViewPr>
  <p:slideViewPr>
    <p:cSldViewPr snapToGrid="0" snapToObjects="1">
      <p:cViewPr>
        <p:scale>
          <a:sx n="35" d="100"/>
          <a:sy n="35" d="100"/>
        </p:scale>
        <p:origin x="2080" y="10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Arbeitsblat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Arbeitsblat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Arbeitsblat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Arbeitsblat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Arbeitsblat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Arbeitsblat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Arbeitsblat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Arbeitsblat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Arbeitsblat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Arbeitsblat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Arbeitsblat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Arbeitsblat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de-DE"/>
  <c:roundedCorners val="0"/>
  <c:style val="18"/>
  <c:chart>
    <c:autoTitleDeleted val="1"/>
    <c:plotArea>
      <c:layout>
        <c:manualLayout>
          <c:layoutTarget val="inner"/>
          <c:xMode val="edge"/>
          <c:yMode val="edge"/>
          <c:x val="0.005"/>
          <c:y val="0.005"/>
          <c:w val="0.99"/>
          <c:h val="0.9875"/>
        </c:manualLayout>
      </c:layout>
      <c:doughnut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dPt>
          <c:dPt>
            <c:idx val="2"/>
            <c:bubble3D val="0"/>
          </c:dPt>
          <c:dPt>
            <c:idx val="3"/>
            <c:bubble3D val="0"/>
          </c:dPt>
          <c:dPt>
            <c:idx val="4"/>
            <c:bubble3D val="0"/>
          </c:dPt>
          <c:dPt>
            <c:idx val="5"/>
            <c:bubble3D val="0"/>
          </c:dPt>
          <c:dPt>
            <c:idx val="6"/>
            <c:bubble3D val="0"/>
          </c:dPt>
          <c:dPt>
            <c:idx val="7"/>
            <c:bubble3D val="0"/>
          </c:dPt>
          <c:dPt>
            <c:idx val="8"/>
            <c:bubble3D val="0"/>
          </c:dPt>
          <c:dPt>
            <c:idx val="9"/>
            <c:bubble3D val="0"/>
          </c:dPt>
          <c:dPt>
            <c:idx val="10"/>
            <c:bubble3D val="0"/>
          </c:dPt>
          <c:dPt>
            <c:idx val="11"/>
            <c:bubble3D val="0"/>
          </c:dPt>
          <c:dPt>
            <c:idx val="12"/>
            <c:bubble3D val="0"/>
          </c:dPt>
          <c:dPt>
            <c:idx val="13"/>
            <c:bubble3D val="0"/>
          </c:dPt>
          <c:dPt>
            <c:idx val="14"/>
            <c:bubble3D val="0"/>
          </c:dPt>
          <c:dPt>
            <c:idx val="15"/>
            <c:bubble3D val="0"/>
          </c:dPt>
          <c:dPt>
            <c:idx val="16"/>
            <c:bubble3D val="0"/>
          </c:dPt>
          <c:dPt>
            <c:idx val="17"/>
            <c:bubble3D val="0"/>
          </c:dPt>
          <c:dPt>
            <c:idx val="18"/>
            <c:bubble3D val="0"/>
          </c:dPt>
          <c:dPt>
            <c:idx val="19"/>
            <c:bubble3D val="0"/>
          </c:dPt>
          <c:dPt>
            <c:idx val="20"/>
            <c:bubble3D val="0"/>
          </c:dPt>
          <c:dPt>
            <c:idx val="21"/>
            <c:bubble3D val="0"/>
          </c:dPt>
          <c:dPt>
            <c:idx val="22"/>
            <c:bubble3D val="0"/>
          </c:dPt>
          <c:dPt>
            <c:idx val="23"/>
            <c:bubble3D val="0"/>
          </c:dPt>
          <c:dPt>
            <c:idx val="24"/>
            <c:bubble3D val="0"/>
          </c:dPt>
          <c:dPt>
            <c:idx val="25"/>
            <c:bubble3D val="0"/>
          </c:dPt>
          <c:dPt>
            <c:idx val="26"/>
            <c:bubble3D val="0"/>
          </c:dPt>
          <c:dPt>
            <c:idx val="27"/>
            <c:bubble3D val="0"/>
          </c:dPt>
          <c:dPt>
            <c:idx val="28"/>
            <c:bubble3D val="0"/>
          </c:dPt>
          <c:dPt>
            <c:idx val="29"/>
            <c:bubble3D val="0"/>
          </c:dPt>
          <c:dPt>
            <c:idx val="30"/>
            <c:bubble3D val="0"/>
          </c:dPt>
          <c:dPt>
            <c:idx val="31"/>
            <c:bubble3D val="0"/>
          </c:dPt>
          <c:dPt>
            <c:idx val="32"/>
            <c:bubble3D val="0"/>
          </c:dPt>
          <c:dPt>
            <c:idx val="33"/>
            <c:bubble3D val="0"/>
          </c:dPt>
          <c:dPt>
            <c:idx val="34"/>
            <c:bubble3D val="0"/>
          </c:dPt>
          <c:dPt>
            <c:idx val="35"/>
            <c:bubble3D val="0"/>
          </c:dPt>
          <c:dPt>
            <c:idx val="36"/>
            <c:bubble3D val="0"/>
          </c:dPt>
          <c:dPt>
            <c:idx val="37"/>
            <c:bubble3D val="0"/>
          </c:dPt>
          <c:dPt>
            <c:idx val="38"/>
            <c:bubble3D val="0"/>
          </c:dPt>
          <c:dPt>
            <c:idx val="39"/>
            <c:bubble3D val="0"/>
          </c:dPt>
          <c:dPt>
            <c:idx val="40"/>
            <c:bubble3D val="0"/>
          </c:dPt>
          <c:dPt>
            <c:idx val="41"/>
            <c:bubble3D val="0"/>
          </c:dPt>
          <c:dPt>
            <c:idx val="42"/>
            <c:bubble3D val="0"/>
          </c:dPt>
          <c:dPt>
            <c:idx val="43"/>
            <c:bubble3D val="0"/>
          </c:dPt>
          <c:dPt>
            <c:idx val="44"/>
            <c:bubble3D val="0"/>
          </c:dPt>
          <c:dPt>
            <c:idx val="45"/>
            <c:bubble3D val="0"/>
          </c:dPt>
          <c:dPt>
            <c:idx val="46"/>
            <c:bubble3D val="0"/>
          </c:dPt>
          <c:dPt>
            <c:idx val="47"/>
            <c:bubble3D val="0"/>
          </c:dPt>
          <c:dPt>
            <c:idx val="48"/>
            <c:bubble3D val="0"/>
          </c:dPt>
          <c:dPt>
            <c:idx val="49"/>
            <c:bubble3D val="0"/>
          </c:dPt>
          <c:dPt>
            <c:idx val="50"/>
            <c:bubble3D val="0"/>
          </c:dPt>
          <c:dPt>
            <c:idx val="51"/>
            <c:bubble3D val="0"/>
          </c:dPt>
          <c:dPt>
            <c:idx val="52"/>
            <c:bubble3D val="0"/>
          </c:dPt>
          <c:dPt>
            <c:idx val="53"/>
            <c:bubble3D val="0"/>
          </c:dPt>
          <c:dPt>
            <c:idx val="54"/>
            <c:bubble3D val="0"/>
          </c:dPt>
          <c:dPt>
            <c:idx val="55"/>
            <c:bubble3D val="0"/>
          </c:dPt>
          <c:dPt>
            <c:idx val="56"/>
            <c:bubble3D val="0"/>
          </c:dPt>
          <c:dPt>
            <c:idx val="57"/>
            <c:bubble3D val="0"/>
          </c:dPt>
          <c:dPt>
            <c:idx val="58"/>
            <c:bubble3D val="0"/>
          </c:dPt>
          <c:dPt>
            <c:idx val="59"/>
            <c:bubble3D val="0"/>
          </c:dPt>
          <c:cat>
            <c:strRef>
              <c:f>Sheet1!$B$1:$BI$1</c:f>
              <c:strCache>
                <c:ptCount val="60"/>
                <c:pt idx="10">
                  <c:v>Ohne Titel 1</c:v>
                </c:pt>
                <c:pt idx="11">
                  <c:v>Ohne Titel 2</c:v>
                </c:pt>
                <c:pt idx="12">
                  <c:v>Ohne Titel 3</c:v>
                </c:pt>
                <c:pt idx="13">
                  <c:v>Ohne Titel 4</c:v>
                </c:pt>
                <c:pt idx="14">
                  <c:v>Ohne Titel 5</c:v>
                </c:pt>
                <c:pt idx="15">
                  <c:v>Ohne Titel 6</c:v>
                </c:pt>
                <c:pt idx="16">
                  <c:v>Ohne Titel 7</c:v>
                </c:pt>
                <c:pt idx="17">
                  <c:v>Ohne Titel 8</c:v>
                </c:pt>
                <c:pt idx="18">
                  <c:v>Ohne Titel 9</c:v>
                </c:pt>
                <c:pt idx="19">
                  <c:v>Ohne Titel 10</c:v>
                </c:pt>
                <c:pt idx="20">
                  <c:v>Ohne Titel 11</c:v>
                </c:pt>
                <c:pt idx="21">
                  <c:v>Ohne Titel 12</c:v>
                </c:pt>
                <c:pt idx="22">
                  <c:v>Ohne Titel 13</c:v>
                </c:pt>
                <c:pt idx="23">
                  <c:v>Ohne Titel 14</c:v>
                </c:pt>
                <c:pt idx="24">
                  <c:v>Ohne Titel 15</c:v>
                </c:pt>
                <c:pt idx="25">
                  <c:v>Ohne Titel 16</c:v>
                </c:pt>
                <c:pt idx="26">
                  <c:v>Ohne Titel 17</c:v>
                </c:pt>
                <c:pt idx="27">
                  <c:v>Ohne Titel 18</c:v>
                </c:pt>
                <c:pt idx="28">
                  <c:v>Ohne Titel 19</c:v>
                </c:pt>
                <c:pt idx="29">
                  <c:v>Ohne Titel 20</c:v>
                </c:pt>
                <c:pt idx="30">
                  <c:v>Ohne Titel 21</c:v>
                </c:pt>
                <c:pt idx="31">
                  <c:v>Ohne Titel 22</c:v>
                </c:pt>
                <c:pt idx="32">
                  <c:v>Ohne Titel 23</c:v>
                </c:pt>
                <c:pt idx="33">
                  <c:v>Ohne Titel 24</c:v>
                </c:pt>
                <c:pt idx="34">
                  <c:v>Ohne Titel 25</c:v>
                </c:pt>
                <c:pt idx="35">
                  <c:v>Ohne Titel 26</c:v>
                </c:pt>
                <c:pt idx="36">
                  <c:v>Ohne Titel 27</c:v>
                </c:pt>
                <c:pt idx="37">
                  <c:v>Ohne Titel 28</c:v>
                </c:pt>
                <c:pt idx="38">
                  <c:v>Ohne Titel 29</c:v>
                </c:pt>
                <c:pt idx="39">
                  <c:v>Ohne Titel 30</c:v>
                </c:pt>
                <c:pt idx="40">
                  <c:v>Ohne Titel 31</c:v>
                </c:pt>
                <c:pt idx="41">
                  <c:v>Ohne Titel 32</c:v>
                </c:pt>
                <c:pt idx="42">
                  <c:v>Ohne Titel 33</c:v>
                </c:pt>
                <c:pt idx="43">
                  <c:v>Ohne Titel 34</c:v>
                </c:pt>
                <c:pt idx="44">
                  <c:v>Ohne Titel 35</c:v>
                </c:pt>
                <c:pt idx="45">
                  <c:v>Ohne Titel 36</c:v>
                </c:pt>
                <c:pt idx="46">
                  <c:v>Ohne Titel 37</c:v>
                </c:pt>
                <c:pt idx="47">
                  <c:v>Ohne Titel 38</c:v>
                </c:pt>
                <c:pt idx="48">
                  <c:v>Ohne Titel 39</c:v>
                </c:pt>
                <c:pt idx="49">
                  <c:v>Ohne Titel 40</c:v>
                </c:pt>
                <c:pt idx="50">
                  <c:v>Ohne Titel 41</c:v>
                </c:pt>
                <c:pt idx="51">
                  <c:v>Ohne Titel 42</c:v>
                </c:pt>
                <c:pt idx="52">
                  <c:v>Ohne Titel 43</c:v>
                </c:pt>
                <c:pt idx="53">
                  <c:v>Ohne Titel 44</c:v>
                </c:pt>
                <c:pt idx="54">
                  <c:v>Ohne Titel 45</c:v>
                </c:pt>
                <c:pt idx="55">
                  <c:v>Ohne Titel 46</c:v>
                </c:pt>
                <c:pt idx="56">
                  <c:v>Ohne Titel 47</c:v>
                </c:pt>
                <c:pt idx="57">
                  <c:v>Ohne Titel 48</c:v>
                </c:pt>
                <c:pt idx="58">
                  <c:v>Ohne Titel 49</c:v>
                </c:pt>
                <c:pt idx="59">
                  <c:v>Ohne Titel 50</c:v>
                </c:pt>
              </c:strCache>
            </c:strRef>
          </c:cat>
          <c:val>
            <c:numRef>
              <c:f>Sheet1!$B$2:$BI$2</c:f>
              <c:numCache>
                <c:formatCode>General</c:formatCode>
                <c:ptCount val="60"/>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pt idx="36">
                  <c:v>1.0</c:v>
                </c:pt>
                <c:pt idx="37">
                  <c:v>1.0</c:v>
                </c:pt>
                <c:pt idx="38">
                  <c:v>1.0</c:v>
                </c:pt>
                <c:pt idx="39">
                  <c:v>1.0</c:v>
                </c:pt>
                <c:pt idx="40">
                  <c:v>1.0</c:v>
                </c:pt>
                <c:pt idx="41">
                  <c:v>1.0</c:v>
                </c:pt>
                <c:pt idx="42">
                  <c:v>1.0</c:v>
                </c:pt>
                <c:pt idx="43">
                  <c:v>1.0</c:v>
                </c:pt>
                <c:pt idx="44">
                  <c:v>1.0</c:v>
                </c:pt>
                <c:pt idx="45">
                  <c:v>1.0</c:v>
                </c:pt>
                <c:pt idx="46">
                  <c:v>1.0</c:v>
                </c:pt>
                <c:pt idx="47">
                  <c:v>1.0</c:v>
                </c:pt>
                <c:pt idx="48">
                  <c:v>1.0</c:v>
                </c:pt>
                <c:pt idx="49">
                  <c:v>1.0</c:v>
                </c:pt>
                <c:pt idx="50">
                  <c:v>1.0</c:v>
                </c:pt>
                <c:pt idx="51">
                  <c:v>1.0</c:v>
                </c:pt>
                <c:pt idx="52">
                  <c:v>1.0</c:v>
                </c:pt>
                <c:pt idx="53">
                  <c:v>1.0</c:v>
                </c:pt>
                <c:pt idx="54">
                  <c:v>1.0</c:v>
                </c:pt>
                <c:pt idx="55">
                  <c:v>1.0</c:v>
                </c:pt>
                <c:pt idx="56">
                  <c:v>1.0</c:v>
                </c:pt>
                <c:pt idx="57">
                  <c:v>1.0</c:v>
                </c:pt>
                <c:pt idx="58">
                  <c:v>1.0</c:v>
                </c:pt>
                <c:pt idx="59">
                  <c:v>1.0</c:v>
                </c:pt>
              </c:numCache>
            </c:numRef>
          </c:val>
        </c:ser>
        <c:dLbls>
          <c:showLegendKey val="0"/>
          <c:showVal val="0"/>
          <c:showCatName val="0"/>
          <c:showSerName val="0"/>
          <c:showPercent val="0"/>
          <c:showBubbleSize val="0"/>
          <c:showLeaderLines val="1"/>
        </c:dLbls>
        <c:firstSliceAng val="0"/>
        <c:holeSize val="50"/>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de-DE"/>
  <c:roundedCorners val="0"/>
  <c:style val="18"/>
  <c:chart>
    <c:autoTitleDeleted val="1"/>
    <c:plotArea>
      <c:layout>
        <c:manualLayout>
          <c:layoutTarget val="inner"/>
          <c:xMode val="edge"/>
          <c:yMode val="edge"/>
          <c:x val="0.005"/>
          <c:y val="0.005"/>
          <c:w val="0.99"/>
          <c:h val="0.9875"/>
        </c:manualLayout>
      </c:layout>
      <c:doughnut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dPt>
          <c:dPt>
            <c:idx val="2"/>
            <c:bubble3D val="0"/>
          </c:dPt>
          <c:dPt>
            <c:idx val="3"/>
            <c:bubble3D val="0"/>
          </c:dPt>
          <c:dPt>
            <c:idx val="4"/>
            <c:bubble3D val="0"/>
          </c:dPt>
          <c:dPt>
            <c:idx val="5"/>
            <c:bubble3D val="0"/>
          </c:dPt>
          <c:dPt>
            <c:idx val="6"/>
            <c:bubble3D val="0"/>
          </c:dPt>
          <c:dPt>
            <c:idx val="7"/>
            <c:bubble3D val="0"/>
          </c:dPt>
          <c:dPt>
            <c:idx val="8"/>
            <c:bubble3D val="0"/>
          </c:dPt>
          <c:dPt>
            <c:idx val="9"/>
            <c:bubble3D val="0"/>
          </c:dPt>
          <c:dPt>
            <c:idx val="10"/>
            <c:bubble3D val="0"/>
          </c:dPt>
          <c:dPt>
            <c:idx val="11"/>
            <c:bubble3D val="0"/>
          </c:dPt>
          <c:dPt>
            <c:idx val="12"/>
            <c:bubble3D val="0"/>
          </c:dPt>
          <c:dPt>
            <c:idx val="13"/>
            <c:bubble3D val="0"/>
          </c:dPt>
          <c:dPt>
            <c:idx val="14"/>
            <c:bubble3D val="0"/>
          </c:dPt>
          <c:dPt>
            <c:idx val="15"/>
            <c:bubble3D val="0"/>
          </c:dPt>
          <c:dPt>
            <c:idx val="16"/>
            <c:bubble3D val="0"/>
          </c:dPt>
          <c:dPt>
            <c:idx val="17"/>
            <c:bubble3D val="0"/>
          </c:dPt>
          <c:dPt>
            <c:idx val="18"/>
            <c:bubble3D val="0"/>
          </c:dPt>
          <c:dPt>
            <c:idx val="19"/>
            <c:bubble3D val="0"/>
          </c:dPt>
          <c:dPt>
            <c:idx val="20"/>
            <c:bubble3D val="0"/>
          </c:dPt>
          <c:dPt>
            <c:idx val="21"/>
            <c:bubble3D val="0"/>
          </c:dPt>
          <c:dPt>
            <c:idx val="22"/>
            <c:bubble3D val="0"/>
          </c:dPt>
          <c:dPt>
            <c:idx val="23"/>
            <c:bubble3D val="0"/>
          </c:dPt>
          <c:dPt>
            <c:idx val="24"/>
            <c:bubble3D val="0"/>
          </c:dPt>
          <c:dPt>
            <c:idx val="25"/>
            <c:bubble3D val="0"/>
          </c:dPt>
          <c:dPt>
            <c:idx val="26"/>
            <c:bubble3D val="0"/>
          </c:dPt>
          <c:dPt>
            <c:idx val="27"/>
            <c:bubble3D val="0"/>
          </c:dPt>
          <c:dPt>
            <c:idx val="28"/>
            <c:bubble3D val="0"/>
          </c:dPt>
          <c:dPt>
            <c:idx val="29"/>
            <c:bubble3D val="0"/>
          </c:dPt>
          <c:dPt>
            <c:idx val="30"/>
            <c:bubble3D val="0"/>
          </c:dPt>
          <c:dPt>
            <c:idx val="31"/>
            <c:bubble3D val="0"/>
          </c:dPt>
          <c:dPt>
            <c:idx val="32"/>
            <c:bubble3D val="0"/>
          </c:dPt>
          <c:dPt>
            <c:idx val="33"/>
            <c:bubble3D val="0"/>
          </c:dPt>
          <c:dPt>
            <c:idx val="34"/>
            <c:bubble3D val="0"/>
          </c:dPt>
          <c:dPt>
            <c:idx val="35"/>
            <c:bubble3D val="0"/>
          </c:dPt>
          <c:dPt>
            <c:idx val="36"/>
            <c:bubble3D val="0"/>
          </c:dPt>
          <c:dPt>
            <c:idx val="37"/>
            <c:bubble3D val="0"/>
          </c:dPt>
          <c:dPt>
            <c:idx val="38"/>
            <c:bubble3D val="0"/>
          </c:dPt>
          <c:dPt>
            <c:idx val="39"/>
            <c:bubble3D val="0"/>
          </c:dPt>
          <c:dPt>
            <c:idx val="40"/>
            <c:bubble3D val="0"/>
          </c:dPt>
          <c:dPt>
            <c:idx val="41"/>
            <c:bubble3D val="0"/>
          </c:dPt>
          <c:dPt>
            <c:idx val="42"/>
            <c:bubble3D val="0"/>
          </c:dPt>
          <c:dPt>
            <c:idx val="43"/>
            <c:bubble3D val="0"/>
          </c:dPt>
          <c:dPt>
            <c:idx val="44"/>
            <c:bubble3D val="0"/>
          </c:dPt>
          <c:dPt>
            <c:idx val="45"/>
            <c:bubble3D val="0"/>
          </c:dPt>
          <c:dPt>
            <c:idx val="46"/>
            <c:bubble3D val="0"/>
          </c:dPt>
          <c:dPt>
            <c:idx val="47"/>
            <c:bubble3D val="0"/>
          </c:dPt>
          <c:dPt>
            <c:idx val="48"/>
            <c:bubble3D val="0"/>
          </c:dPt>
          <c:dPt>
            <c:idx val="49"/>
            <c:bubble3D val="0"/>
          </c:dPt>
          <c:dPt>
            <c:idx val="50"/>
            <c:bubble3D val="0"/>
          </c:dPt>
          <c:dPt>
            <c:idx val="51"/>
            <c:bubble3D val="0"/>
          </c:dPt>
          <c:dPt>
            <c:idx val="52"/>
            <c:bubble3D val="0"/>
          </c:dPt>
          <c:dPt>
            <c:idx val="53"/>
            <c:bubble3D val="0"/>
          </c:dPt>
          <c:dPt>
            <c:idx val="54"/>
            <c:bubble3D val="0"/>
          </c:dPt>
          <c:dPt>
            <c:idx val="55"/>
            <c:bubble3D val="0"/>
          </c:dPt>
          <c:dPt>
            <c:idx val="56"/>
            <c:bubble3D val="0"/>
          </c:dPt>
          <c:dPt>
            <c:idx val="57"/>
            <c:bubble3D val="0"/>
          </c:dPt>
          <c:dPt>
            <c:idx val="58"/>
            <c:bubble3D val="0"/>
          </c:dPt>
          <c:dPt>
            <c:idx val="59"/>
            <c:bubble3D val="0"/>
          </c:dPt>
          <c:cat>
            <c:strRef>
              <c:f>Sheet1!$B$1:$BI$1</c:f>
              <c:strCache>
                <c:ptCount val="60"/>
                <c:pt idx="10">
                  <c:v>Ohne Titel 1</c:v>
                </c:pt>
                <c:pt idx="11">
                  <c:v>Ohne Titel 2</c:v>
                </c:pt>
                <c:pt idx="12">
                  <c:v>Ohne Titel 3</c:v>
                </c:pt>
                <c:pt idx="13">
                  <c:v>Ohne Titel 4</c:v>
                </c:pt>
                <c:pt idx="14">
                  <c:v>Ohne Titel 5</c:v>
                </c:pt>
                <c:pt idx="15">
                  <c:v>Ohne Titel 6</c:v>
                </c:pt>
                <c:pt idx="16">
                  <c:v>Ohne Titel 7</c:v>
                </c:pt>
                <c:pt idx="17">
                  <c:v>Ohne Titel 8</c:v>
                </c:pt>
                <c:pt idx="18">
                  <c:v>Ohne Titel 9</c:v>
                </c:pt>
                <c:pt idx="19">
                  <c:v>Ohne Titel 10</c:v>
                </c:pt>
                <c:pt idx="20">
                  <c:v>Ohne Titel 11</c:v>
                </c:pt>
                <c:pt idx="21">
                  <c:v>Ohne Titel 12</c:v>
                </c:pt>
                <c:pt idx="22">
                  <c:v>Ohne Titel 13</c:v>
                </c:pt>
                <c:pt idx="23">
                  <c:v>Ohne Titel 14</c:v>
                </c:pt>
                <c:pt idx="24">
                  <c:v>Ohne Titel 15</c:v>
                </c:pt>
                <c:pt idx="25">
                  <c:v>Ohne Titel 16</c:v>
                </c:pt>
                <c:pt idx="26">
                  <c:v>Ohne Titel 17</c:v>
                </c:pt>
                <c:pt idx="27">
                  <c:v>Ohne Titel 18</c:v>
                </c:pt>
                <c:pt idx="28">
                  <c:v>Ohne Titel 19</c:v>
                </c:pt>
                <c:pt idx="29">
                  <c:v>Ohne Titel 20</c:v>
                </c:pt>
                <c:pt idx="30">
                  <c:v>Ohne Titel 21</c:v>
                </c:pt>
                <c:pt idx="31">
                  <c:v>Ohne Titel 22</c:v>
                </c:pt>
                <c:pt idx="32">
                  <c:v>Ohne Titel 23</c:v>
                </c:pt>
                <c:pt idx="33">
                  <c:v>Ohne Titel 24</c:v>
                </c:pt>
                <c:pt idx="34">
                  <c:v>Ohne Titel 25</c:v>
                </c:pt>
                <c:pt idx="35">
                  <c:v>Ohne Titel 26</c:v>
                </c:pt>
                <c:pt idx="36">
                  <c:v>Ohne Titel 27</c:v>
                </c:pt>
                <c:pt idx="37">
                  <c:v>Ohne Titel 28</c:v>
                </c:pt>
                <c:pt idx="38">
                  <c:v>Ohne Titel 29</c:v>
                </c:pt>
                <c:pt idx="39">
                  <c:v>Ohne Titel 30</c:v>
                </c:pt>
                <c:pt idx="40">
                  <c:v>Ohne Titel 31</c:v>
                </c:pt>
                <c:pt idx="41">
                  <c:v>Ohne Titel 32</c:v>
                </c:pt>
                <c:pt idx="42">
                  <c:v>Ohne Titel 33</c:v>
                </c:pt>
                <c:pt idx="43">
                  <c:v>Ohne Titel 34</c:v>
                </c:pt>
                <c:pt idx="44">
                  <c:v>Ohne Titel 35</c:v>
                </c:pt>
                <c:pt idx="45">
                  <c:v>Ohne Titel 36</c:v>
                </c:pt>
                <c:pt idx="46">
                  <c:v>Ohne Titel 37</c:v>
                </c:pt>
                <c:pt idx="47">
                  <c:v>Ohne Titel 38</c:v>
                </c:pt>
                <c:pt idx="48">
                  <c:v>Ohne Titel 39</c:v>
                </c:pt>
                <c:pt idx="49">
                  <c:v>Ohne Titel 40</c:v>
                </c:pt>
                <c:pt idx="50">
                  <c:v>Ohne Titel 41</c:v>
                </c:pt>
                <c:pt idx="51">
                  <c:v>Ohne Titel 42</c:v>
                </c:pt>
                <c:pt idx="52">
                  <c:v>Ohne Titel 43</c:v>
                </c:pt>
                <c:pt idx="53">
                  <c:v>Ohne Titel 44</c:v>
                </c:pt>
                <c:pt idx="54">
                  <c:v>Ohne Titel 45</c:v>
                </c:pt>
                <c:pt idx="55">
                  <c:v>Ohne Titel 46</c:v>
                </c:pt>
                <c:pt idx="56">
                  <c:v>Ohne Titel 47</c:v>
                </c:pt>
                <c:pt idx="57">
                  <c:v>Ohne Titel 48</c:v>
                </c:pt>
                <c:pt idx="58">
                  <c:v>Ohne Titel 49</c:v>
                </c:pt>
                <c:pt idx="59">
                  <c:v>Ohne Titel 50</c:v>
                </c:pt>
              </c:strCache>
            </c:strRef>
          </c:cat>
          <c:val>
            <c:numRef>
              <c:f>Sheet1!$B$2:$BI$2</c:f>
              <c:numCache>
                <c:formatCode>General</c:formatCode>
                <c:ptCount val="60"/>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pt idx="36">
                  <c:v>1.0</c:v>
                </c:pt>
                <c:pt idx="37">
                  <c:v>1.0</c:v>
                </c:pt>
                <c:pt idx="38">
                  <c:v>1.0</c:v>
                </c:pt>
                <c:pt idx="39">
                  <c:v>1.0</c:v>
                </c:pt>
                <c:pt idx="40">
                  <c:v>1.0</c:v>
                </c:pt>
                <c:pt idx="41">
                  <c:v>1.0</c:v>
                </c:pt>
                <c:pt idx="42">
                  <c:v>1.0</c:v>
                </c:pt>
                <c:pt idx="43">
                  <c:v>1.0</c:v>
                </c:pt>
                <c:pt idx="44">
                  <c:v>1.0</c:v>
                </c:pt>
                <c:pt idx="45">
                  <c:v>1.0</c:v>
                </c:pt>
                <c:pt idx="46">
                  <c:v>1.0</c:v>
                </c:pt>
                <c:pt idx="47">
                  <c:v>1.0</c:v>
                </c:pt>
                <c:pt idx="48">
                  <c:v>1.0</c:v>
                </c:pt>
                <c:pt idx="49">
                  <c:v>1.0</c:v>
                </c:pt>
                <c:pt idx="50">
                  <c:v>1.0</c:v>
                </c:pt>
                <c:pt idx="51">
                  <c:v>1.0</c:v>
                </c:pt>
                <c:pt idx="52">
                  <c:v>1.0</c:v>
                </c:pt>
                <c:pt idx="53">
                  <c:v>1.0</c:v>
                </c:pt>
                <c:pt idx="54">
                  <c:v>1.0</c:v>
                </c:pt>
                <c:pt idx="55">
                  <c:v>1.0</c:v>
                </c:pt>
                <c:pt idx="56">
                  <c:v>1.0</c:v>
                </c:pt>
                <c:pt idx="57">
                  <c:v>1.0</c:v>
                </c:pt>
                <c:pt idx="58">
                  <c:v>1.0</c:v>
                </c:pt>
                <c:pt idx="59">
                  <c:v>1.0</c:v>
                </c:pt>
              </c:numCache>
            </c:numRef>
          </c:val>
        </c:ser>
        <c:dLbls>
          <c:showLegendKey val="0"/>
          <c:showVal val="0"/>
          <c:showCatName val="0"/>
          <c:showSerName val="0"/>
          <c:showPercent val="0"/>
          <c:showBubbleSize val="0"/>
          <c:showLeaderLines val="1"/>
        </c:dLbls>
        <c:firstSliceAng val="0"/>
        <c:holeSize val="50"/>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de-DE"/>
  <c:roundedCorners val="0"/>
  <c:style val="18"/>
  <c:chart>
    <c:autoTitleDeleted val="1"/>
    <c:plotArea>
      <c:layout>
        <c:manualLayout>
          <c:layoutTarget val="inner"/>
          <c:xMode val="edge"/>
          <c:yMode val="edge"/>
          <c:x val="0.005"/>
          <c:y val="0.005"/>
          <c:w val="0.99"/>
          <c:h val="0.9875"/>
        </c:manualLayout>
      </c:layout>
      <c:doughnut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dPt>
          <c:dPt>
            <c:idx val="2"/>
            <c:bubble3D val="0"/>
          </c:dPt>
          <c:dPt>
            <c:idx val="3"/>
            <c:bubble3D val="0"/>
          </c:dPt>
          <c:dPt>
            <c:idx val="4"/>
            <c:bubble3D val="0"/>
          </c:dPt>
          <c:dPt>
            <c:idx val="5"/>
            <c:bubble3D val="0"/>
          </c:dPt>
          <c:dPt>
            <c:idx val="6"/>
            <c:bubble3D val="0"/>
          </c:dPt>
          <c:dPt>
            <c:idx val="7"/>
            <c:bubble3D val="0"/>
          </c:dPt>
          <c:dPt>
            <c:idx val="8"/>
            <c:bubble3D val="0"/>
          </c:dPt>
          <c:dPt>
            <c:idx val="9"/>
            <c:bubble3D val="0"/>
          </c:dPt>
          <c:dPt>
            <c:idx val="10"/>
            <c:bubble3D val="0"/>
          </c:dPt>
          <c:dPt>
            <c:idx val="11"/>
            <c:bubble3D val="0"/>
          </c:dPt>
          <c:dPt>
            <c:idx val="12"/>
            <c:bubble3D val="0"/>
          </c:dPt>
          <c:dPt>
            <c:idx val="13"/>
            <c:bubble3D val="0"/>
          </c:dPt>
          <c:dPt>
            <c:idx val="14"/>
            <c:bubble3D val="0"/>
          </c:dPt>
          <c:dPt>
            <c:idx val="15"/>
            <c:bubble3D val="0"/>
          </c:dPt>
          <c:dPt>
            <c:idx val="16"/>
            <c:bubble3D val="0"/>
          </c:dPt>
          <c:dPt>
            <c:idx val="17"/>
            <c:bubble3D val="0"/>
          </c:dPt>
          <c:dPt>
            <c:idx val="18"/>
            <c:bubble3D val="0"/>
          </c:dPt>
          <c:dPt>
            <c:idx val="19"/>
            <c:bubble3D val="0"/>
          </c:dPt>
          <c:dPt>
            <c:idx val="20"/>
            <c:bubble3D val="0"/>
          </c:dPt>
          <c:dPt>
            <c:idx val="21"/>
            <c:bubble3D val="0"/>
          </c:dPt>
          <c:dPt>
            <c:idx val="22"/>
            <c:bubble3D val="0"/>
          </c:dPt>
          <c:dPt>
            <c:idx val="23"/>
            <c:bubble3D val="0"/>
          </c:dPt>
          <c:dPt>
            <c:idx val="24"/>
            <c:bubble3D val="0"/>
          </c:dPt>
          <c:dPt>
            <c:idx val="25"/>
            <c:bubble3D val="0"/>
          </c:dPt>
          <c:dPt>
            <c:idx val="26"/>
            <c:bubble3D val="0"/>
          </c:dPt>
          <c:dPt>
            <c:idx val="27"/>
            <c:bubble3D val="0"/>
          </c:dPt>
          <c:dPt>
            <c:idx val="28"/>
            <c:bubble3D val="0"/>
          </c:dPt>
          <c:dPt>
            <c:idx val="29"/>
            <c:bubble3D val="0"/>
          </c:dPt>
          <c:dPt>
            <c:idx val="30"/>
            <c:bubble3D val="0"/>
          </c:dPt>
          <c:dPt>
            <c:idx val="31"/>
            <c:bubble3D val="0"/>
          </c:dPt>
          <c:dPt>
            <c:idx val="32"/>
            <c:bubble3D val="0"/>
          </c:dPt>
          <c:dPt>
            <c:idx val="33"/>
            <c:bubble3D val="0"/>
          </c:dPt>
          <c:dPt>
            <c:idx val="34"/>
            <c:bubble3D val="0"/>
          </c:dPt>
          <c:dPt>
            <c:idx val="35"/>
            <c:bubble3D val="0"/>
          </c:dPt>
          <c:dPt>
            <c:idx val="36"/>
            <c:bubble3D val="0"/>
          </c:dPt>
          <c:dPt>
            <c:idx val="37"/>
            <c:bubble3D val="0"/>
          </c:dPt>
          <c:dPt>
            <c:idx val="38"/>
            <c:bubble3D val="0"/>
          </c:dPt>
          <c:dPt>
            <c:idx val="39"/>
            <c:bubble3D val="0"/>
          </c:dPt>
          <c:dPt>
            <c:idx val="40"/>
            <c:bubble3D val="0"/>
          </c:dPt>
          <c:dPt>
            <c:idx val="41"/>
            <c:bubble3D val="0"/>
          </c:dPt>
          <c:dPt>
            <c:idx val="42"/>
            <c:bubble3D val="0"/>
          </c:dPt>
          <c:dPt>
            <c:idx val="43"/>
            <c:bubble3D val="0"/>
          </c:dPt>
          <c:dPt>
            <c:idx val="44"/>
            <c:bubble3D val="0"/>
          </c:dPt>
          <c:dPt>
            <c:idx val="45"/>
            <c:bubble3D val="0"/>
          </c:dPt>
          <c:dPt>
            <c:idx val="46"/>
            <c:bubble3D val="0"/>
          </c:dPt>
          <c:dPt>
            <c:idx val="47"/>
            <c:bubble3D val="0"/>
          </c:dPt>
          <c:dPt>
            <c:idx val="48"/>
            <c:bubble3D val="0"/>
          </c:dPt>
          <c:dPt>
            <c:idx val="49"/>
            <c:bubble3D val="0"/>
          </c:dPt>
          <c:dPt>
            <c:idx val="50"/>
            <c:bubble3D val="0"/>
          </c:dPt>
          <c:dPt>
            <c:idx val="51"/>
            <c:bubble3D val="0"/>
          </c:dPt>
          <c:dPt>
            <c:idx val="52"/>
            <c:bubble3D val="0"/>
          </c:dPt>
          <c:dPt>
            <c:idx val="53"/>
            <c:bubble3D val="0"/>
          </c:dPt>
          <c:dPt>
            <c:idx val="54"/>
            <c:bubble3D val="0"/>
          </c:dPt>
          <c:dPt>
            <c:idx val="55"/>
            <c:bubble3D val="0"/>
          </c:dPt>
          <c:dPt>
            <c:idx val="56"/>
            <c:bubble3D val="0"/>
          </c:dPt>
          <c:dPt>
            <c:idx val="57"/>
            <c:bubble3D val="0"/>
          </c:dPt>
          <c:dPt>
            <c:idx val="58"/>
            <c:bubble3D val="0"/>
          </c:dPt>
          <c:dPt>
            <c:idx val="59"/>
            <c:bubble3D val="0"/>
          </c:dPt>
          <c:cat>
            <c:strRef>
              <c:f>Sheet1!$B$1:$BI$1</c:f>
              <c:strCache>
                <c:ptCount val="60"/>
                <c:pt idx="10">
                  <c:v>Ohne Titel 1</c:v>
                </c:pt>
                <c:pt idx="11">
                  <c:v>Ohne Titel 2</c:v>
                </c:pt>
                <c:pt idx="12">
                  <c:v>Ohne Titel 3</c:v>
                </c:pt>
                <c:pt idx="13">
                  <c:v>Ohne Titel 4</c:v>
                </c:pt>
                <c:pt idx="14">
                  <c:v>Ohne Titel 5</c:v>
                </c:pt>
                <c:pt idx="15">
                  <c:v>Ohne Titel 6</c:v>
                </c:pt>
                <c:pt idx="16">
                  <c:v>Ohne Titel 7</c:v>
                </c:pt>
                <c:pt idx="17">
                  <c:v>Ohne Titel 8</c:v>
                </c:pt>
                <c:pt idx="18">
                  <c:v>Ohne Titel 9</c:v>
                </c:pt>
                <c:pt idx="19">
                  <c:v>Ohne Titel 10</c:v>
                </c:pt>
                <c:pt idx="20">
                  <c:v>Ohne Titel 11</c:v>
                </c:pt>
                <c:pt idx="21">
                  <c:v>Ohne Titel 12</c:v>
                </c:pt>
                <c:pt idx="22">
                  <c:v>Ohne Titel 13</c:v>
                </c:pt>
                <c:pt idx="23">
                  <c:v>Ohne Titel 14</c:v>
                </c:pt>
                <c:pt idx="24">
                  <c:v>Ohne Titel 15</c:v>
                </c:pt>
                <c:pt idx="25">
                  <c:v>Ohne Titel 16</c:v>
                </c:pt>
                <c:pt idx="26">
                  <c:v>Ohne Titel 17</c:v>
                </c:pt>
                <c:pt idx="27">
                  <c:v>Ohne Titel 18</c:v>
                </c:pt>
                <c:pt idx="28">
                  <c:v>Ohne Titel 19</c:v>
                </c:pt>
                <c:pt idx="29">
                  <c:v>Ohne Titel 20</c:v>
                </c:pt>
                <c:pt idx="30">
                  <c:v>Ohne Titel 21</c:v>
                </c:pt>
                <c:pt idx="31">
                  <c:v>Ohne Titel 22</c:v>
                </c:pt>
                <c:pt idx="32">
                  <c:v>Ohne Titel 23</c:v>
                </c:pt>
                <c:pt idx="33">
                  <c:v>Ohne Titel 24</c:v>
                </c:pt>
                <c:pt idx="34">
                  <c:v>Ohne Titel 25</c:v>
                </c:pt>
                <c:pt idx="35">
                  <c:v>Ohne Titel 26</c:v>
                </c:pt>
                <c:pt idx="36">
                  <c:v>Ohne Titel 27</c:v>
                </c:pt>
                <c:pt idx="37">
                  <c:v>Ohne Titel 28</c:v>
                </c:pt>
                <c:pt idx="38">
                  <c:v>Ohne Titel 29</c:v>
                </c:pt>
                <c:pt idx="39">
                  <c:v>Ohne Titel 30</c:v>
                </c:pt>
                <c:pt idx="40">
                  <c:v>Ohne Titel 31</c:v>
                </c:pt>
                <c:pt idx="41">
                  <c:v>Ohne Titel 32</c:v>
                </c:pt>
                <c:pt idx="42">
                  <c:v>Ohne Titel 33</c:v>
                </c:pt>
                <c:pt idx="43">
                  <c:v>Ohne Titel 34</c:v>
                </c:pt>
                <c:pt idx="44">
                  <c:v>Ohne Titel 35</c:v>
                </c:pt>
                <c:pt idx="45">
                  <c:v>Ohne Titel 36</c:v>
                </c:pt>
                <c:pt idx="46">
                  <c:v>Ohne Titel 37</c:v>
                </c:pt>
                <c:pt idx="47">
                  <c:v>Ohne Titel 38</c:v>
                </c:pt>
                <c:pt idx="48">
                  <c:v>Ohne Titel 39</c:v>
                </c:pt>
                <c:pt idx="49">
                  <c:v>Ohne Titel 40</c:v>
                </c:pt>
                <c:pt idx="50">
                  <c:v>Ohne Titel 41</c:v>
                </c:pt>
                <c:pt idx="51">
                  <c:v>Ohne Titel 42</c:v>
                </c:pt>
                <c:pt idx="52">
                  <c:v>Ohne Titel 43</c:v>
                </c:pt>
                <c:pt idx="53">
                  <c:v>Ohne Titel 44</c:v>
                </c:pt>
                <c:pt idx="54">
                  <c:v>Ohne Titel 45</c:v>
                </c:pt>
                <c:pt idx="55">
                  <c:v>Ohne Titel 46</c:v>
                </c:pt>
                <c:pt idx="56">
                  <c:v>Ohne Titel 47</c:v>
                </c:pt>
                <c:pt idx="57">
                  <c:v>Ohne Titel 48</c:v>
                </c:pt>
                <c:pt idx="58">
                  <c:v>Ohne Titel 49</c:v>
                </c:pt>
                <c:pt idx="59">
                  <c:v>Ohne Titel 50</c:v>
                </c:pt>
              </c:strCache>
            </c:strRef>
          </c:cat>
          <c:val>
            <c:numRef>
              <c:f>Sheet1!$B$2:$BI$2</c:f>
              <c:numCache>
                <c:formatCode>General</c:formatCode>
                <c:ptCount val="60"/>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pt idx="36">
                  <c:v>1.0</c:v>
                </c:pt>
                <c:pt idx="37">
                  <c:v>1.0</c:v>
                </c:pt>
                <c:pt idx="38">
                  <c:v>1.0</c:v>
                </c:pt>
                <c:pt idx="39">
                  <c:v>1.0</c:v>
                </c:pt>
                <c:pt idx="40">
                  <c:v>1.0</c:v>
                </c:pt>
                <c:pt idx="41">
                  <c:v>1.0</c:v>
                </c:pt>
                <c:pt idx="42">
                  <c:v>1.0</c:v>
                </c:pt>
                <c:pt idx="43">
                  <c:v>1.0</c:v>
                </c:pt>
                <c:pt idx="44">
                  <c:v>1.0</c:v>
                </c:pt>
                <c:pt idx="45">
                  <c:v>1.0</c:v>
                </c:pt>
                <c:pt idx="46">
                  <c:v>1.0</c:v>
                </c:pt>
                <c:pt idx="47">
                  <c:v>1.0</c:v>
                </c:pt>
                <c:pt idx="48">
                  <c:v>1.0</c:v>
                </c:pt>
                <c:pt idx="49">
                  <c:v>1.0</c:v>
                </c:pt>
                <c:pt idx="50">
                  <c:v>1.0</c:v>
                </c:pt>
                <c:pt idx="51">
                  <c:v>1.0</c:v>
                </c:pt>
                <c:pt idx="52">
                  <c:v>1.0</c:v>
                </c:pt>
                <c:pt idx="53">
                  <c:v>1.0</c:v>
                </c:pt>
                <c:pt idx="54">
                  <c:v>1.0</c:v>
                </c:pt>
                <c:pt idx="55">
                  <c:v>1.0</c:v>
                </c:pt>
                <c:pt idx="56">
                  <c:v>1.0</c:v>
                </c:pt>
                <c:pt idx="57">
                  <c:v>1.0</c:v>
                </c:pt>
                <c:pt idx="58">
                  <c:v>1.0</c:v>
                </c:pt>
                <c:pt idx="59">
                  <c:v>1.0</c:v>
                </c:pt>
              </c:numCache>
            </c:numRef>
          </c:val>
        </c:ser>
        <c:dLbls>
          <c:showLegendKey val="0"/>
          <c:showVal val="0"/>
          <c:showCatName val="0"/>
          <c:showSerName val="0"/>
          <c:showPercent val="0"/>
          <c:showBubbleSize val="0"/>
          <c:showLeaderLines val="1"/>
        </c:dLbls>
        <c:firstSliceAng val="0"/>
        <c:holeSize val="50"/>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de-DE"/>
  <c:roundedCorners val="0"/>
  <c:style val="18"/>
  <c:chart>
    <c:autoTitleDeleted val="1"/>
    <c:plotArea>
      <c:layout>
        <c:manualLayout>
          <c:layoutTarget val="inner"/>
          <c:xMode val="edge"/>
          <c:yMode val="edge"/>
          <c:x val="0.005"/>
          <c:y val="0.005"/>
          <c:w val="0.99"/>
          <c:h val="0.9875"/>
        </c:manualLayout>
      </c:layout>
      <c:doughnut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spPr>
              <a:solidFill>
                <a:srgbClr val="FFFFFF"/>
              </a:solidFill>
              <a:ln w="12700" cap="flat">
                <a:noFill/>
                <a:miter lim="400000"/>
              </a:ln>
              <a:effectLst/>
            </c:spPr>
          </c:dPt>
          <c:dPt>
            <c:idx val="1"/>
            <c:bubble3D val="0"/>
            <c:spPr>
              <a:solidFill>
                <a:srgbClr val="FFFFFF"/>
              </a:solidFill>
              <a:ln w="12700" cap="flat">
                <a:noFill/>
                <a:miter lim="400000"/>
              </a:ln>
              <a:effectLst/>
            </c:spPr>
          </c:dPt>
          <c:dPt>
            <c:idx val="2"/>
            <c:bubble3D val="0"/>
            <c:spPr>
              <a:solidFill>
                <a:srgbClr val="FFFFFF"/>
              </a:solidFill>
              <a:ln w="12700" cap="flat">
                <a:noFill/>
                <a:miter lim="400000"/>
              </a:ln>
              <a:effectLst/>
            </c:spPr>
          </c:dPt>
          <c:dPt>
            <c:idx val="3"/>
            <c:bubble3D val="0"/>
            <c:spPr>
              <a:solidFill>
                <a:srgbClr val="FFFFFF"/>
              </a:solidFill>
              <a:ln w="12700" cap="flat">
                <a:noFill/>
                <a:miter lim="400000"/>
              </a:ln>
              <a:effectLst/>
            </c:spPr>
          </c:dPt>
          <c:dPt>
            <c:idx val="4"/>
            <c:bubble3D val="0"/>
            <c:spPr>
              <a:solidFill>
                <a:srgbClr val="FFFFFF"/>
              </a:solidFill>
              <a:ln w="12700" cap="flat">
                <a:noFill/>
                <a:miter lim="400000"/>
              </a:ln>
              <a:effectLst/>
            </c:spPr>
          </c:dPt>
          <c:dPt>
            <c:idx val="5"/>
            <c:bubble3D val="0"/>
            <c:spPr>
              <a:solidFill>
                <a:srgbClr val="FFFFFF"/>
              </a:solidFill>
              <a:ln w="12700" cap="flat">
                <a:noFill/>
                <a:miter lim="400000"/>
              </a:ln>
              <a:effectLst/>
            </c:spPr>
          </c:dPt>
          <c:dPt>
            <c:idx val="6"/>
            <c:bubble3D val="0"/>
            <c:spPr>
              <a:solidFill>
                <a:srgbClr val="FFFFFF"/>
              </a:solidFill>
              <a:ln w="12700" cap="flat">
                <a:noFill/>
                <a:miter lim="400000"/>
              </a:ln>
              <a:effectLst/>
            </c:spPr>
          </c:dPt>
          <c:dPt>
            <c:idx val="7"/>
            <c:bubble3D val="0"/>
            <c:spPr>
              <a:solidFill>
                <a:srgbClr val="FFFFFF"/>
              </a:solidFill>
              <a:ln w="12700" cap="flat">
                <a:noFill/>
                <a:miter lim="400000"/>
              </a:ln>
              <a:effectLst/>
            </c:spPr>
          </c:dPt>
          <c:dPt>
            <c:idx val="8"/>
            <c:bubble3D val="0"/>
            <c:spPr>
              <a:solidFill>
                <a:srgbClr val="FFFFFF"/>
              </a:solidFill>
              <a:ln w="12700" cap="flat">
                <a:noFill/>
                <a:miter lim="400000"/>
              </a:ln>
              <a:effectLst/>
            </c:spPr>
          </c:dPt>
          <c:dPt>
            <c:idx val="9"/>
            <c:bubble3D val="0"/>
            <c:spPr>
              <a:solidFill>
                <a:srgbClr val="FFFFFF"/>
              </a:solidFill>
              <a:ln w="12700" cap="flat">
                <a:noFill/>
                <a:miter lim="400000"/>
              </a:ln>
              <a:effectLst/>
            </c:spPr>
          </c:dPt>
          <c:dPt>
            <c:idx val="10"/>
            <c:bubble3D val="0"/>
            <c:spPr>
              <a:solidFill>
                <a:srgbClr val="FFFFFF"/>
              </a:solidFill>
              <a:ln w="12700" cap="flat">
                <a:noFill/>
                <a:miter lim="400000"/>
              </a:ln>
              <a:effectLst/>
            </c:spPr>
          </c:dPt>
          <c:dPt>
            <c:idx val="11"/>
            <c:bubble3D val="0"/>
            <c:spPr>
              <a:solidFill>
                <a:srgbClr val="FFFFFF"/>
              </a:solidFill>
              <a:ln w="12700" cap="flat">
                <a:noFill/>
                <a:miter lim="400000"/>
              </a:ln>
              <a:effectLst/>
            </c:spPr>
          </c:dPt>
          <c:dPt>
            <c:idx val="12"/>
            <c:bubble3D val="0"/>
            <c:spPr>
              <a:solidFill>
                <a:srgbClr val="FFFFFF"/>
              </a:solidFill>
              <a:ln w="12700" cap="flat">
                <a:noFill/>
                <a:miter lim="400000"/>
              </a:ln>
              <a:effectLst/>
            </c:spPr>
          </c:dPt>
          <c:dPt>
            <c:idx val="13"/>
            <c:bubble3D val="0"/>
            <c:spPr>
              <a:solidFill>
                <a:srgbClr val="FFFFFF"/>
              </a:solidFill>
              <a:ln w="12700" cap="flat">
                <a:noFill/>
                <a:miter lim="400000"/>
              </a:ln>
              <a:effectLst/>
            </c:spPr>
          </c:dPt>
          <c:dPt>
            <c:idx val="14"/>
            <c:bubble3D val="0"/>
            <c:spPr>
              <a:solidFill>
                <a:srgbClr val="FFFFFF"/>
              </a:solidFill>
              <a:ln w="12700" cap="flat">
                <a:noFill/>
                <a:miter lim="400000"/>
              </a:ln>
              <a:effectLst/>
            </c:spPr>
          </c:dPt>
          <c:dPt>
            <c:idx val="15"/>
            <c:bubble3D val="0"/>
            <c:spPr>
              <a:solidFill>
                <a:srgbClr val="FFFFFF"/>
              </a:solidFill>
              <a:ln w="12700" cap="flat">
                <a:noFill/>
                <a:miter lim="400000"/>
              </a:ln>
              <a:effectLst/>
            </c:spPr>
          </c:dPt>
          <c:dPt>
            <c:idx val="16"/>
            <c:bubble3D val="0"/>
            <c:spPr>
              <a:solidFill>
                <a:srgbClr val="FFFFFF"/>
              </a:solidFill>
              <a:ln w="12700" cap="flat">
                <a:noFill/>
                <a:miter lim="400000"/>
              </a:ln>
              <a:effectLst/>
            </c:spPr>
          </c:dPt>
          <c:dPt>
            <c:idx val="17"/>
            <c:bubble3D val="0"/>
            <c:spPr>
              <a:solidFill>
                <a:srgbClr val="FFFFFF"/>
              </a:solidFill>
              <a:ln w="12700" cap="flat">
                <a:noFill/>
                <a:miter lim="400000"/>
              </a:ln>
              <a:effectLst/>
            </c:spPr>
          </c:dPt>
          <c:dPt>
            <c:idx val="18"/>
            <c:bubble3D val="0"/>
            <c:spPr>
              <a:solidFill>
                <a:srgbClr val="FFFFFF"/>
              </a:solidFill>
              <a:ln w="12700" cap="flat">
                <a:noFill/>
                <a:miter lim="400000"/>
              </a:ln>
              <a:effectLst/>
            </c:spPr>
          </c:dPt>
          <c:dPt>
            <c:idx val="19"/>
            <c:bubble3D val="0"/>
            <c:spPr>
              <a:solidFill>
                <a:srgbClr val="FFFFFF"/>
              </a:solidFill>
              <a:ln w="12700" cap="flat">
                <a:noFill/>
                <a:miter lim="400000"/>
              </a:ln>
              <a:effectLst/>
            </c:spPr>
          </c:dPt>
          <c:dPt>
            <c:idx val="20"/>
            <c:bubble3D val="0"/>
            <c:spPr>
              <a:solidFill>
                <a:srgbClr val="FFFFFF"/>
              </a:solidFill>
              <a:ln w="12700" cap="flat">
                <a:noFill/>
                <a:miter lim="400000"/>
              </a:ln>
              <a:effectLst/>
            </c:spPr>
          </c:dPt>
          <c:dPt>
            <c:idx val="21"/>
            <c:bubble3D val="0"/>
            <c:spPr>
              <a:solidFill>
                <a:srgbClr val="FFFFFF"/>
              </a:solidFill>
              <a:ln w="12700" cap="flat">
                <a:noFill/>
                <a:miter lim="400000"/>
              </a:ln>
              <a:effectLst/>
            </c:spPr>
          </c:dPt>
          <c:dPt>
            <c:idx val="22"/>
            <c:bubble3D val="0"/>
            <c:spPr>
              <a:solidFill>
                <a:srgbClr val="FFFFFF"/>
              </a:solidFill>
              <a:ln w="12700" cap="flat">
                <a:noFill/>
                <a:miter lim="400000"/>
              </a:ln>
              <a:effectLst/>
            </c:spPr>
          </c:dPt>
          <c:dPt>
            <c:idx val="23"/>
            <c:bubble3D val="0"/>
            <c:spPr>
              <a:solidFill>
                <a:srgbClr val="FFFFFF"/>
              </a:solidFill>
              <a:ln w="12700" cap="flat">
                <a:noFill/>
                <a:miter lim="400000"/>
              </a:ln>
              <a:effectLst/>
            </c:spPr>
          </c:dPt>
          <c:dPt>
            <c:idx val="24"/>
            <c:bubble3D val="0"/>
            <c:spPr>
              <a:solidFill>
                <a:srgbClr val="FFFFFF"/>
              </a:solidFill>
              <a:ln w="12700" cap="flat">
                <a:noFill/>
                <a:miter lim="400000"/>
              </a:ln>
              <a:effectLst/>
            </c:spPr>
          </c:dPt>
          <c:dPt>
            <c:idx val="25"/>
            <c:bubble3D val="0"/>
            <c:spPr>
              <a:solidFill>
                <a:srgbClr val="FFFFFF"/>
              </a:solidFill>
              <a:ln w="12700" cap="flat">
                <a:noFill/>
                <a:miter lim="400000"/>
              </a:ln>
              <a:effectLst/>
            </c:spPr>
          </c:dPt>
          <c:dPt>
            <c:idx val="26"/>
            <c:bubble3D val="0"/>
            <c:spPr>
              <a:solidFill>
                <a:srgbClr val="FFFFFF"/>
              </a:solidFill>
              <a:ln w="12700" cap="flat">
                <a:noFill/>
                <a:miter lim="400000"/>
              </a:ln>
              <a:effectLst/>
            </c:spPr>
          </c:dPt>
          <c:dPt>
            <c:idx val="27"/>
            <c:bubble3D val="0"/>
            <c:spPr>
              <a:solidFill>
                <a:srgbClr val="FFFFFF"/>
              </a:solidFill>
              <a:ln w="12700" cap="flat">
                <a:noFill/>
                <a:miter lim="400000"/>
              </a:ln>
              <a:effectLst/>
            </c:spPr>
          </c:dPt>
          <c:dPt>
            <c:idx val="28"/>
            <c:bubble3D val="0"/>
            <c:spPr>
              <a:solidFill>
                <a:srgbClr val="FFFFFF"/>
              </a:solidFill>
              <a:ln w="12700" cap="flat">
                <a:noFill/>
                <a:miter lim="400000"/>
              </a:ln>
              <a:effectLst/>
            </c:spPr>
          </c:dPt>
          <c:dPt>
            <c:idx val="29"/>
            <c:bubble3D val="0"/>
            <c:spPr>
              <a:solidFill>
                <a:srgbClr val="FFFFFF"/>
              </a:solidFill>
              <a:ln w="12700" cap="flat">
                <a:noFill/>
                <a:miter lim="400000"/>
              </a:ln>
              <a:effectLst/>
            </c:spPr>
          </c:dPt>
          <c:dPt>
            <c:idx val="30"/>
            <c:bubble3D val="0"/>
            <c:spPr>
              <a:solidFill>
                <a:srgbClr val="FFFFFF"/>
              </a:solidFill>
              <a:ln w="12700" cap="flat">
                <a:noFill/>
                <a:miter lim="400000"/>
              </a:ln>
              <a:effectLst/>
            </c:spPr>
          </c:dPt>
          <c:dPt>
            <c:idx val="31"/>
            <c:bubble3D val="0"/>
            <c:spPr>
              <a:solidFill>
                <a:srgbClr val="FFFFFF"/>
              </a:solidFill>
              <a:ln w="12700" cap="flat">
                <a:noFill/>
                <a:miter lim="400000"/>
              </a:ln>
              <a:effectLst/>
            </c:spPr>
          </c:dPt>
          <c:dPt>
            <c:idx val="32"/>
            <c:bubble3D val="0"/>
            <c:spPr>
              <a:solidFill>
                <a:srgbClr val="FFFFFF"/>
              </a:solidFill>
              <a:ln w="12700" cap="flat">
                <a:noFill/>
                <a:miter lim="400000"/>
              </a:ln>
              <a:effectLst/>
            </c:spPr>
          </c:dPt>
          <c:dPt>
            <c:idx val="33"/>
            <c:bubble3D val="0"/>
            <c:spPr>
              <a:solidFill>
                <a:srgbClr val="FFFFFF"/>
              </a:solidFill>
              <a:ln w="12700" cap="flat">
                <a:noFill/>
                <a:miter lim="400000"/>
              </a:ln>
              <a:effectLst/>
            </c:spPr>
          </c:dPt>
          <c:dPt>
            <c:idx val="34"/>
            <c:bubble3D val="0"/>
            <c:spPr>
              <a:solidFill>
                <a:srgbClr val="FFFFFF"/>
              </a:solidFill>
              <a:ln w="12700" cap="flat">
                <a:noFill/>
                <a:miter lim="400000"/>
              </a:ln>
              <a:effectLst/>
            </c:spPr>
          </c:dPt>
          <c:dPt>
            <c:idx val="35"/>
            <c:bubble3D val="0"/>
            <c:spPr>
              <a:solidFill>
                <a:srgbClr val="FFFFFF"/>
              </a:solidFill>
              <a:ln w="12700" cap="flat">
                <a:noFill/>
                <a:miter lim="400000"/>
              </a:ln>
              <a:effectLst/>
            </c:spPr>
          </c:dPt>
          <c:dPt>
            <c:idx val="36"/>
            <c:bubble3D val="0"/>
            <c:spPr>
              <a:solidFill>
                <a:srgbClr val="FFFFFF"/>
              </a:solidFill>
              <a:ln w="12700" cap="flat">
                <a:noFill/>
                <a:miter lim="400000"/>
              </a:ln>
              <a:effectLst/>
            </c:spPr>
          </c:dPt>
          <c:dPt>
            <c:idx val="37"/>
            <c:bubble3D val="0"/>
            <c:spPr>
              <a:solidFill>
                <a:srgbClr val="FFFFFF"/>
              </a:solidFill>
              <a:ln w="12700" cap="flat">
                <a:noFill/>
                <a:miter lim="400000"/>
              </a:ln>
              <a:effectLst/>
            </c:spPr>
          </c:dPt>
          <c:dPt>
            <c:idx val="38"/>
            <c:bubble3D val="0"/>
            <c:spPr>
              <a:solidFill>
                <a:srgbClr val="FFFFFF"/>
              </a:solidFill>
              <a:ln w="12700" cap="flat">
                <a:noFill/>
                <a:miter lim="400000"/>
              </a:ln>
              <a:effectLst/>
            </c:spPr>
          </c:dPt>
          <c:dPt>
            <c:idx val="39"/>
            <c:bubble3D val="0"/>
            <c:spPr>
              <a:solidFill>
                <a:srgbClr val="FFFFFF"/>
              </a:solidFill>
              <a:ln w="12700" cap="flat">
                <a:noFill/>
                <a:miter lim="400000"/>
              </a:ln>
              <a:effectLst/>
            </c:spPr>
          </c:dPt>
          <c:dPt>
            <c:idx val="40"/>
            <c:bubble3D val="0"/>
            <c:spPr>
              <a:solidFill>
                <a:srgbClr val="FFFFFF"/>
              </a:solidFill>
              <a:ln w="12700" cap="flat">
                <a:noFill/>
                <a:miter lim="400000"/>
              </a:ln>
              <a:effectLst/>
            </c:spPr>
          </c:dPt>
          <c:dPt>
            <c:idx val="41"/>
            <c:bubble3D val="0"/>
            <c:spPr>
              <a:solidFill>
                <a:srgbClr val="FFFFFF"/>
              </a:solidFill>
              <a:ln w="12700" cap="flat">
                <a:noFill/>
                <a:miter lim="400000"/>
              </a:ln>
              <a:effectLst/>
            </c:spPr>
          </c:dPt>
          <c:dPt>
            <c:idx val="42"/>
            <c:bubble3D val="0"/>
            <c:spPr>
              <a:solidFill>
                <a:srgbClr val="FFFFFF"/>
              </a:solidFill>
              <a:ln w="12700" cap="flat">
                <a:noFill/>
                <a:miter lim="400000"/>
              </a:ln>
              <a:effectLst/>
            </c:spPr>
          </c:dPt>
          <c:dPt>
            <c:idx val="43"/>
            <c:bubble3D val="0"/>
            <c:spPr>
              <a:solidFill>
                <a:srgbClr val="FFFFFF"/>
              </a:solidFill>
              <a:ln w="12700" cap="flat">
                <a:noFill/>
                <a:miter lim="400000"/>
              </a:ln>
              <a:effectLst/>
            </c:spPr>
          </c:dPt>
          <c:dPt>
            <c:idx val="44"/>
            <c:bubble3D val="0"/>
            <c:spPr>
              <a:solidFill>
                <a:srgbClr val="FFFFFF"/>
              </a:solidFill>
              <a:ln w="12700" cap="flat">
                <a:noFill/>
                <a:miter lim="400000"/>
              </a:ln>
              <a:effectLst/>
            </c:spPr>
          </c:dPt>
          <c:dPt>
            <c:idx val="45"/>
            <c:bubble3D val="0"/>
            <c:spPr>
              <a:solidFill>
                <a:srgbClr val="FFFFFF"/>
              </a:solidFill>
              <a:ln w="12700" cap="flat">
                <a:noFill/>
                <a:miter lim="400000"/>
              </a:ln>
              <a:effectLst/>
            </c:spPr>
          </c:dPt>
          <c:dPt>
            <c:idx val="46"/>
            <c:bubble3D val="0"/>
            <c:spPr>
              <a:solidFill>
                <a:srgbClr val="FFFFFF"/>
              </a:solidFill>
              <a:ln w="12700" cap="flat">
                <a:noFill/>
                <a:miter lim="400000"/>
              </a:ln>
              <a:effectLst/>
            </c:spPr>
          </c:dPt>
          <c:dPt>
            <c:idx val="47"/>
            <c:bubble3D val="0"/>
            <c:spPr>
              <a:solidFill>
                <a:srgbClr val="FFFFFF"/>
              </a:solidFill>
              <a:ln w="12700" cap="flat">
                <a:noFill/>
                <a:miter lim="400000"/>
              </a:ln>
              <a:effectLst/>
            </c:spPr>
          </c:dPt>
          <c:dPt>
            <c:idx val="48"/>
            <c:bubble3D val="0"/>
            <c:spPr>
              <a:solidFill>
                <a:srgbClr val="FFFFFF"/>
              </a:solidFill>
              <a:ln w="12700" cap="flat">
                <a:noFill/>
                <a:miter lim="400000"/>
              </a:ln>
              <a:effectLst/>
            </c:spPr>
          </c:dPt>
          <c:dPt>
            <c:idx val="49"/>
            <c:bubble3D val="0"/>
            <c:spPr>
              <a:solidFill>
                <a:srgbClr val="FFFFFF"/>
              </a:solidFill>
              <a:ln w="12700" cap="flat">
                <a:noFill/>
                <a:miter lim="400000"/>
              </a:ln>
              <a:effectLst/>
            </c:spPr>
          </c:dPt>
          <c:dPt>
            <c:idx val="50"/>
            <c:bubble3D val="0"/>
            <c:spPr>
              <a:solidFill>
                <a:srgbClr val="FFFFFF"/>
              </a:solidFill>
              <a:ln w="12700" cap="flat">
                <a:noFill/>
                <a:miter lim="400000"/>
              </a:ln>
              <a:effectLst/>
            </c:spPr>
          </c:dPt>
          <c:dPt>
            <c:idx val="51"/>
            <c:bubble3D val="0"/>
            <c:spPr>
              <a:solidFill>
                <a:srgbClr val="FFFFFF"/>
              </a:solidFill>
              <a:ln w="12700" cap="flat">
                <a:noFill/>
                <a:miter lim="400000"/>
              </a:ln>
              <a:effectLst/>
            </c:spPr>
          </c:dPt>
          <c:dPt>
            <c:idx val="52"/>
            <c:bubble3D val="0"/>
            <c:spPr>
              <a:solidFill>
                <a:srgbClr val="FFFFFF"/>
              </a:solidFill>
              <a:ln w="12700" cap="flat">
                <a:noFill/>
                <a:miter lim="400000"/>
              </a:ln>
              <a:effectLst/>
            </c:spPr>
          </c:dPt>
          <c:dPt>
            <c:idx val="53"/>
            <c:bubble3D val="0"/>
            <c:spPr>
              <a:solidFill>
                <a:srgbClr val="FFFFFF"/>
              </a:solidFill>
              <a:ln w="12700" cap="flat">
                <a:noFill/>
                <a:miter lim="400000"/>
              </a:ln>
              <a:effectLst/>
            </c:spPr>
          </c:dPt>
          <c:dPt>
            <c:idx val="54"/>
            <c:bubble3D val="0"/>
            <c:spPr>
              <a:solidFill>
                <a:srgbClr val="FFFFFF"/>
              </a:solidFill>
              <a:ln w="12700" cap="flat">
                <a:noFill/>
                <a:miter lim="400000"/>
              </a:ln>
              <a:effectLst/>
            </c:spPr>
          </c:dPt>
          <c:dPt>
            <c:idx val="55"/>
            <c:bubble3D val="0"/>
            <c:spPr>
              <a:solidFill>
                <a:srgbClr val="FFFFFF"/>
              </a:solidFill>
              <a:ln w="12700" cap="flat">
                <a:noFill/>
                <a:miter lim="400000"/>
              </a:ln>
              <a:effectLst/>
            </c:spPr>
          </c:dPt>
          <c:dPt>
            <c:idx val="56"/>
            <c:bubble3D val="0"/>
            <c:spPr>
              <a:solidFill>
                <a:srgbClr val="FFFFFF"/>
              </a:solidFill>
              <a:ln w="12700" cap="flat">
                <a:noFill/>
                <a:miter lim="400000"/>
              </a:ln>
              <a:effectLst/>
            </c:spPr>
          </c:dPt>
          <c:dPt>
            <c:idx val="57"/>
            <c:bubble3D val="0"/>
            <c:spPr>
              <a:solidFill>
                <a:srgbClr val="FFFFFF"/>
              </a:solidFill>
              <a:ln w="12700" cap="flat">
                <a:noFill/>
                <a:miter lim="400000"/>
              </a:ln>
              <a:effectLst/>
            </c:spPr>
          </c:dPt>
          <c:dPt>
            <c:idx val="58"/>
            <c:bubble3D val="0"/>
            <c:spPr>
              <a:solidFill>
                <a:srgbClr val="FFFFFF"/>
              </a:solidFill>
              <a:ln w="12700" cap="flat">
                <a:noFill/>
                <a:miter lim="400000"/>
              </a:ln>
              <a:effectLst/>
            </c:spPr>
          </c:dPt>
          <c:dPt>
            <c:idx val="59"/>
            <c:bubble3D val="0"/>
            <c:spPr>
              <a:solidFill>
                <a:srgbClr val="FFFFFF"/>
              </a:solidFill>
              <a:ln w="12700" cap="flat">
                <a:noFill/>
                <a:miter lim="400000"/>
              </a:ln>
              <a:effectLst/>
            </c:spPr>
          </c:dPt>
          <c:cat>
            <c:strRef>
              <c:f>Sheet1!$B$1:$BI$1</c:f>
              <c:strCache>
                <c:ptCount val="60"/>
                <c:pt idx="10">
                  <c:v>Ohne Titel 1</c:v>
                </c:pt>
                <c:pt idx="11">
                  <c:v>Ohne Titel 2</c:v>
                </c:pt>
                <c:pt idx="12">
                  <c:v>Ohne Titel 3</c:v>
                </c:pt>
                <c:pt idx="13">
                  <c:v>Ohne Titel 4</c:v>
                </c:pt>
                <c:pt idx="14">
                  <c:v>Ohne Titel 5</c:v>
                </c:pt>
                <c:pt idx="15">
                  <c:v>Ohne Titel 6</c:v>
                </c:pt>
                <c:pt idx="16">
                  <c:v>Ohne Titel 7</c:v>
                </c:pt>
                <c:pt idx="17">
                  <c:v>Ohne Titel 8</c:v>
                </c:pt>
                <c:pt idx="18">
                  <c:v>Ohne Titel 9</c:v>
                </c:pt>
                <c:pt idx="19">
                  <c:v>Ohne Titel 10</c:v>
                </c:pt>
                <c:pt idx="20">
                  <c:v>Ohne Titel 11</c:v>
                </c:pt>
                <c:pt idx="21">
                  <c:v>Ohne Titel 12</c:v>
                </c:pt>
                <c:pt idx="22">
                  <c:v>Ohne Titel 13</c:v>
                </c:pt>
                <c:pt idx="23">
                  <c:v>Ohne Titel 14</c:v>
                </c:pt>
                <c:pt idx="24">
                  <c:v>Ohne Titel 15</c:v>
                </c:pt>
                <c:pt idx="25">
                  <c:v>Ohne Titel 16</c:v>
                </c:pt>
                <c:pt idx="26">
                  <c:v>Ohne Titel 17</c:v>
                </c:pt>
                <c:pt idx="27">
                  <c:v>Ohne Titel 18</c:v>
                </c:pt>
                <c:pt idx="28">
                  <c:v>Ohne Titel 19</c:v>
                </c:pt>
                <c:pt idx="29">
                  <c:v>Ohne Titel 20</c:v>
                </c:pt>
                <c:pt idx="30">
                  <c:v>Ohne Titel 21</c:v>
                </c:pt>
                <c:pt idx="31">
                  <c:v>Ohne Titel 22</c:v>
                </c:pt>
                <c:pt idx="32">
                  <c:v>Ohne Titel 23</c:v>
                </c:pt>
                <c:pt idx="33">
                  <c:v>Ohne Titel 24</c:v>
                </c:pt>
                <c:pt idx="34">
                  <c:v>Ohne Titel 25</c:v>
                </c:pt>
                <c:pt idx="35">
                  <c:v>Ohne Titel 26</c:v>
                </c:pt>
                <c:pt idx="36">
                  <c:v>Ohne Titel 27</c:v>
                </c:pt>
                <c:pt idx="37">
                  <c:v>Ohne Titel 28</c:v>
                </c:pt>
                <c:pt idx="38">
                  <c:v>Ohne Titel 29</c:v>
                </c:pt>
                <c:pt idx="39">
                  <c:v>Ohne Titel 30</c:v>
                </c:pt>
                <c:pt idx="40">
                  <c:v>Ohne Titel 31</c:v>
                </c:pt>
                <c:pt idx="41">
                  <c:v>Ohne Titel 32</c:v>
                </c:pt>
                <c:pt idx="42">
                  <c:v>Ohne Titel 33</c:v>
                </c:pt>
                <c:pt idx="43">
                  <c:v>Ohne Titel 34</c:v>
                </c:pt>
                <c:pt idx="44">
                  <c:v>Ohne Titel 35</c:v>
                </c:pt>
                <c:pt idx="45">
                  <c:v>Ohne Titel 36</c:v>
                </c:pt>
                <c:pt idx="46">
                  <c:v>Ohne Titel 37</c:v>
                </c:pt>
                <c:pt idx="47">
                  <c:v>Ohne Titel 38</c:v>
                </c:pt>
                <c:pt idx="48">
                  <c:v>Ohne Titel 39</c:v>
                </c:pt>
                <c:pt idx="49">
                  <c:v>Ohne Titel 40</c:v>
                </c:pt>
                <c:pt idx="50">
                  <c:v>Ohne Titel 41</c:v>
                </c:pt>
                <c:pt idx="51">
                  <c:v>Ohne Titel 42</c:v>
                </c:pt>
                <c:pt idx="52">
                  <c:v>Ohne Titel 43</c:v>
                </c:pt>
                <c:pt idx="53">
                  <c:v>Ohne Titel 44</c:v>
                </c:pt>
                <c:pt idx="54">
                  <c:v>Ohne Titel 45</c:v>
                </c:pt>
                <c:pt idx="55">
                  <c:v>Ohne Titel 46</c:v>
                </c:pt>
                <c:pt idx="56">
                  <c:v>Ohne Titel 47</c:v>
                </c:pt>
                <c:pt idx="57">
                  <c:v>Ohne Titel 48</c:v>
                </c:pt>
                <c:pt idx="58">
                  <c:v>Ohne Titel 49</c:v>
                </c:pt>
                <c:pt idx="59">
                  <c:v>Ohne Titel 50</c:v>
                </c:pt>
              </c:strCache>
            </c:strRef>
          </c:cat>
          <c:val>
            <c:numRef>
              <c:f>Sheet1!$B$2:$BI$2</c:f>
              <c:numCache>
                <c:formatCode>General</c:formatCode>
                <c:ptCount val="60"/>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pt idx="36">
                  <c:v>1.0</c:v>
                </c:pt>
                <c:pt idx="37">
                  <c:v>1.0</c:v>
                </c:pt>
                <c:pt idx="38">
                  <c:v>1.0</c:v>
                </c:pt>
                <c:pt idx="39">
                  <c:v>1.0</c:v>
                </c:pt>
                <c:pt idx="40">
                  <c:v>1.0</c:v>
                </c:pt>
                <c:pt idx="41">
                  <c:v>1.0</c:v>
                </c:pt>
                <c:pt idx="42">
                  <c:v>1.0</c:v>
                </c:pt>
                <c:pt idx="43">
                  <c:v>1.0</c:v>
                </c:pt>
                <c:pt idx="44">
                  <c:v>1.0</c:v>
                </c:pt>
                <c:pt idx="45">
                  <c:v>1.0</c:v>
                </c:pt>
                <c:pt idx="46">
                  <c:v>1.0</c:v>
                </c:pt>
                <c:pt idx="47">
                  <c:v>1.0</c:v>
                </c:pt>
                <c:pt idx="48">
                  <c:v>1.0</c:v>
                </c:pt>
                <c:pt idx="49">
                  <c:v>1.0</c:v>
                </c:pt>
                <c:pt idx="50">
                  <c:v>1.0</c:v>
                </c:pt>
                <c:pt idx="51">
                  <c:v>1.0</c:v>
                </c:pt>
                <c:pt idx="52">
                  <c:v>1.0</c:v>
                </c:pt>
                <c:pt idx="53">
                  <c:v>1.0</c:v>
                </c:pt>
                <c:pt idx="54">
                  <c:v>1.0</c:v>
                </c:pt>
                <c:pt idx="55">
                  <c:v>1.0</c:v>
                </c:pt>
                <c:pt idx="56">
                  <c:v>1.0</c:v>
                </c:pt>
                <c:pt idx="57">
                  <c:v>1.0</c:v>
                </c:pt>
                <c:pt idx="58">
                  <c:v>1.0</c:v>
                </c:pt>
                <c:pt idx="59">
                  <c:v>1.0</c:v>
                </c:pt>
              </c:numCache>
            </c:numRef>
          </c:val>
        </c:ser>
        <c:dLbls>
          <c:showLegendKey val="0"/>
          <c:showVal val="0"/>
          <c:showCatName val="0"/>
          <c:showSerName val="0"/>
          <c:showPercent val="0"/>
          <c:showBubbleSize val="0"/>
          <c:showLeaderLines val="1"/>
        </c:dLbls>
        <c:firstSliceAng val="0"/>
        <c:holeSize val="50"/>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de-DE"/>
  <c:roundedCorners val="0"/>
  <c:style val="18"/>
  <c:chart>
    <c:autoTitleDeleted val="1"/>
    <c:plotArea>
      <c:layout>
        <c:manualLayout>
          <c:layoutTarget val="inner"/>
          <c:xMode val="edge"/>
          <c:yMode val="edge"/>
          <c:x val="0.005"/>
          <c:y val="0.005"/>
          <c:w val="0.99"/>
          <c:h val="0.9875"/>
        </c:manualLayout>
      </c:layout>
      <c:doughnut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dPt>
          <c:dPt>
            <c:idx val="2"/>
            <c:bubble3D val="0"/>
          </c:dPt>
          <c:dPt>
            <c:idx val="3"/>
            <c:bubble3D val="0"/>
          </c:dPt>
          <c:dPt>
            <c:idx val="4"/>
            <c:bubble3D val="0"/>
          </c:dPt>
          <c:dPt>
            <c:idx val="5"/>
            <c:bubble3D val="0"/>
          </c:dPt>
          <c:dPt>
            <c:idx val="6"/>
            <c:bubble3D val="0"/>
          </c:dPt>
          <c:dPt>
            <c:idx val="7"/>
            <c:bubble3D val="0"/>
          </c:dPt>
          <c:dPt>
            <c:idx val="8"/>
            <c:bubble3D val="0"/>
          </c:dPt>
          <c:dPt>
            <c:idx val="9"/>
            <c:bubble3D val="0"/>
          </c:dPt>
          <c:dPt>
            <c:idx val="10"/>
            <c:bubble3D val="0"/>
          </c:dPt>
          <c:dPt>
            <c:idx val="11"/>
            <c:bubble3D val="0"/>
          </c:dPt>
          <c:dPt>
            <c:idx val="12"/>
            <c:bubble3D val="0"/>
          </c:dPt>
          <c:dPt>
            <c:idx val="13"/>
            <c:bubble3D val="0"/>
          </c:dPt>
          <c:dPt>
            <c:idx val="14"/>
            <c:bubble3D val="0"/>
          </c:dPt>
          <c:dPt>
            <c:idx val="15"/>
            <c:bubble3D val="0"/>
          </c:dPt>
          <c:dPt>
            <c:idx val="16"/>
            <c:bubble3D val="0"/>
          </c:dPt>
          <c:dPt>
            <c:idx val="17"/>
            <c:bubble3D val="0"/>
          </c:dPt>
          <c:dPt>
            <c:idx val="18"/>
            <c:bubble3D val="0"/>
          </c:dPt>
          <c:dPt>
            <c:idx val="19"/>
            <c:bubble3D val="0"/>
          </c:dPt>
          <c:dPt>
            <c:idx val="20"/>
            <c:bubble3D val="0"/>
          </c:dPt>
          <c:dPt>
            <c:idx val="21"/>
            <c:bubble3D val="0"/>
          </c:dPt>
          <c:dPt>
            <c:idx val="22"/>
            <c:bubble3D val="0"/>
          </c:dPt>
          <c:dPt>
            <c:idx val="23"/>
            <c:bubble3D val="0"/>
          </c:dPt>
          <c:dPt>
            <c:idx val="24"/>
            <c:bubble3D val="0"/>
          </c:dPt>
          <c:dPt>
            <c:idx val="25"/>
            <c:bubble3D val="0"/>
          </c:dPt>
          <c:dPt>
            <c:idx val="26"/>
            <c:bubble3D val="0"/>
          </c:dPt>
          <c:dPt>
            <c:idx val="27"/>
            <c:bubble3D val="0"/>
          </c:dPt>
          <c:dPt>
            <c:idx val="28"/>
            <c:bubble3D val="0"/>
          </c:dPt>
          <c:dPt>
            <c:idx val="29"/>
            <c:bubble3D val="0"/>
          </c:dPt>
          <c:dPt>
            <c:idx val="30"/>
            <c:bubble3D val="0"/>
          </c:dPt>
          <c:dPt>
            <c:idx val="31"/>
            <c:bubble3D val="0"/>
          </c:dPt>
          <c:dPt>
            <c:idx val="32"/>
            <c:bubble3D val="0"/>
          </c:dPt>
          <c:dPt>
            <c:idx val="33"/>
            <c:bubble3D val="0"/>
          </c:dPt>
          <c:dPt>
            <c:idx val="34"/>
            <c:bubble3D val="0"/>
          </c:dPt>
          <c:dPt>
            <c:idx val="35"/>
            <c:bubble3D val="0"/>
          </c:dPt>
          <c:dPt>
            <c:idx val="36"/>
            <c:bubble3D val="0"/>
          </c:dPt>
          <c:dPt>
            <c:idx val="37"/>
            <c:bubble3D val="0"/>
          </c:dPt>
          <c:dPt>
            <c:idx val="38"/>
            <c:bubble3D val="0"/>
          </c:dPt>
          <c:dPt>
            <c:idx val="39"/>
            <c:bubble3D val="0"/>
          </c:dPt>
          <c:dPt>
            <c:idx val="40"/>
            <c:bubble3D val="0"/>
          </c:dPt>
          <c:dPt>
            <c:idx val="41"/>
            <c:bubble3D val="0"/>
          </c:dPt>
          <c:dPt>
            <c:idx val="42"/>
            <c:bubble3D val="0"/>
          </c:dPt>
          <c:dPt>
            <c:idx val="43"/>
            <c:bubble3D val="0"/>
          </c:dPt>
          <c:dPt>
            <c:idx val="44"/>
            <c:bubble3D val="0"/>
          </c:dPt>
          <c:dPt>
            <c:idx val="45"/>
            <c:bubble3D val="0"/>
          </c:dPt>
          <c:dPt>
            <c:idx val="46"/>
            <c:bubble3D val="0"/>
          </c:dPt>
          <c:dPt>
            <c:idx val="47"/>
            <c:bubble3D val="0"/>
          </c:dPt>
          <c:dPt>
            <c:idx val="48"/>
            <c:bubble3D val="0"/>
          </c:dPt>
          <c:dPt>
            <c:idx val="49"/>
            <c:bubble3D val="0"/>
          </c:dPt>
          <c:dPt>
            <c:idx val="50"/>
            <c:bubble3D val="0"/>
          </c:dPt>
          <c:dPt>
            <c:idx val="51"/>
            <c:bubble3D val="0"/>
          </c:dPt>
          <c:dPt>
            <c:idx val="52"/>
            <c:bubble3D val="0"/>
          </c:dPt>
          <c:dPt>
            <c:idx val="53"/>
            <c:bubble3D val="0"/>
          </c:dPt>
          <c:dPt>
            <c:idx val="54"/>
            <c:bubble3D val="0"/>
          </c:dPt>
          <c:dPt>
            <c:idx val="55"/>
            <c:bubble3D val="0"/>
          </c:dPt>
          <c:dPt>
            <c:idx val="56"/>
            <c:bubble3D val="0"/>
          </c:dPt>
          <c:dPt>
            <c:idx val="57"/>
            <c:bubble3D val="0"/>
          </c:dPt>
          <c:dPt>
            <c:idx val="58"/>
            <c:bubble3D val="0"/>
          </c:dPt>
          <c:dPt>
            <c:idx val="59"/>
            <c:bubble3D val="0"/>
          </c:dPt>
          <c:cat>
            <c:strRef>
              <c:f>Sheet1!$B$1:$BI$1</c:f>
              <c:strCache>
                <c:ptCount val="60"/>
                <c:pt idx="10">
                  <c:v>Ohne Titel 1</c:v>
                </c:pt>
                <c:pt idx="11">
                  <c:v>Ohne Titel 2</c:v>
                </c:pt>
                <c:pt idx="12">
                  <c:v>Ohne Titel 3</c:v>
                </c:pt>
                <c:pt idx="13">
                  <c:v>Ohne Titel 4</c:v>
                </c:pt>
                <c:pt idx="14">
                  <c:v>Ohne Titel 5</c:v>
                </c:pt>
                <c:pt idx="15">
                  <c:v>Ohne Titel 6</c:v>
                </c:pt>
                <c:pt idx="16">
                  <c:v>Ohne Titel 7</c:v>
                </c:pt>
                <c:pt idx="17">
                  <c:v>Ohne Titel 8</c:v>
                </c:pt>
                <c:pt idx="18">
                  <c:v>Ohne Titel 9</c:v>
                </c:pt>
                <c:pt idx="19">
                  <c:v>Ohne Titel 10</c:v>
                </c:pt>
                <c:pt idx="20">
                  <c:v>Ohne Titel 11</c:v>
                </c:pt>
                <c:pt idx="21">
                  <c:v>Ohne Titel 12</c:v>
                </c:pt>
                <c:pt idx="22">
                  <c:v>Ohne Titel 13</c:v>
                </c:pt>
                <c:pt idx="23">
                  <c:v>Ohne Titel 14</c:v>
                </c:pt>
                <c:pt idx="24">
                  <c:v>Ohne Titel 15</c:v>
                </c:pt>
                <c:pt idx="25">
                  <c:v>Ohne Titel 16</c:v>
                </c:pt>
                <c:pt idx="26">
                  <c:v>Ohne Titel 17</c:v>
                </c:pt>
                <c:pt idx="27">
                  <c:v>Ohne Titel 18</c:v>
                </c:pt>
                <c:pt idx="28">
                  <c:v>Ohne Titel 19</c:v>
                </c:pt>
                <c:pt idx="29">
                  <c:v>Ohne Titel 20</c:v>
                </c:pt>
                <c:pt idx="30">
                  <c:v>Ohne Titel 21</c:v>
                </c:pt>
                <c:pt idx="31">
                  <c:v>Ohne Titel 22</c:v>
                </c:pt>
                <c:pt idx="32">
                  <c:v>Ohne Titel 23</c:v>
                </c:pt>
                <c:pt idx="33">
                  <c:v>Ohne Titel 24</c:v>
                </c:pt>
                <c:pt idx="34">
                  <c:v>Ohne Titel 25</c:v>
                </c:pt>
                <c:pt idx="35">
                  <c:v>Ohne Titel 26</c:v>
                </c:pt>
                <c:pt idx="36">
                  <c:v>Ohne Titel 27</c:v>
                </c:pt>
                <c:pt idx="37">
                  <c:v>Ohne Titel 28</c:v>
                </c:pt>
                <c:pt idx="38">
                  <c:v>Ohne Titel 29</c:v>
                </c:pt>
                <c:pt idx="39">
                  <c:v>Ohne Titel 30</c:v>
                </c:pt>
                <c:pt idx="40">
                  <c:v>Ohne Titel 31</c:v>
                </c:pt>
                <c:pt idx="41">
                  <c:v>Ohne Titel 32</c:v>
                </c:pt>
                <c:pt idx="42">
                  <c:v>Ohne Titel 33</c:v>
                </c:pt>
                <c:pt idx="43">
                  <c:v>Ohne Titel 34</c:v>
                </c:pt>
                <c:pt idx="44">
                  <c:v>Ohne Titel 35</c:v>
                </c:pt>
                <c:pt idx="45">
                  <c:v>Ohne Titel 36</c:v>
                </c:pt>
                <c:pt idx="46">
                  <c:v>Ohne Titel 37</c:v>
                </c:pt>
                <c:pt idx="47">
                  <c:v>Ohne Titel 38</c:v>
                </c:pt>
                <c:pt idx="48">
                  <c:v>Ohne Titel 39</c:v>
                </c:pt>
                <c:pt idx="49">
                  <c:v>Ohne Titel 40</c:v>
                </c:pt>
                <c:pt idx="50">
                  <c:v>Ohne Titel 41</c:v>
                </c:pt>
                <c:pt idx="51">
                  <c:v>Ohne Titel 42</c:v>
                </c:pt>
                <c:pt idx="52">
                  <c:v>Ohne Titel 43</c:v>
                </c:pt>
                <c:pt idx="53">
                  <c:v>Ohne Titel 44</c:v>
                </c:pt>
                <c:pt idx="54">
                  <c:v>Ohne Titel 45</c:v>
                </c:pt>
                <c:pt idx="55">
                  <c:v>Ohne Titel 46</c:v>
                </c:pt>
                <c:pt idx="56">
                  <c:v>Ohne Titel 47</c:v>
                </c:pt>
                <c:pt idx="57">
                  <c:v>Ohne Titel 48</c:v>
                </c:pt>
                <c:pt idx="58">
                  <c:v>Ohne Titel 49</c:v>
                </c:pt>
                <c:pt idx="59">
                  <c:v>Ohne Titel 50</c:v>
                </c:pt>
              </c:strCache>
            </c:strRef>
          </c:cat>
          <c:val>
            <c:numRef>
              <c:f>Sheet1!$B$2:$BI$2</c:f>
              <c:numCache>
                <c:formatCode>General</c:formatCode>
                <c:ptCount val="60"/>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pt idx="36">
                  <c:v>1.0</c:v>
                </c:pt>
                <c:pt idx="37">
                  <c:v>1.0</c:v>
                </c:pt>
                <c:pt idx="38">
                  <c:v>1.0</c:v>
                </c:pt>
                <c:pt idx="39">
                  <c:v>1.0</c:v>
                </c:pt>
                <c:pt idx="40">
                  <c:v>1.0</c:v>
                </c:pt>
                <c:pt idx="41">
                  <c:v>1.0</c:v>
                </c:pt>
                <c:pt idx="42">
                  <c:v>1.0</c:v>
                </c:pt>
                <c:pt idx="43">
                  <c:v>1.0</c:v>
                </c:pt>
                <c:pt idx="44">
                  <c:v>1.0</c:v>
                </c:pt>
                <c:pt idx="45">
                  <c:v>1.0</c:v>
                </c:pt>
                <c:pt idx="46">
                  <c:v>1.0</c:v>
                </c:pt>
                <c:pt idx="47">
                  <c:v>1.0</c:v>
                </c:pt>
                <c:pt idx="48">
                  <c:v>1.0</c:v>
                </c:pt>
                <c:pt idx="49">
                  <c:v>1.0</c:v>
                </c:pt>
                <c:pt idx="50">
                  <c:v>1.0</c:v>
                </c:pt>
                <c:pt idx="51">
                  <c:v>1.0</c:v>
                </c:pt>
                <c:pt idx="52">
                  <c:v>1.0</c:v>
                </c:pt>
                <c:pt idx="53">
                  <c:v>1.0</c:v>
                </c:pt>
                <c:pt idx="54">
                  <c:v>1.0</c:v>
                </c:pt>
                <c:pt idx="55">
                  <c:v>1.0</c:v>
                </c:pt>
                <c:pt idx="56">
                  <c:v>1.0</c:v>
                </c:pt>
                <c:pt idx="57">
                  <c:v>1.0</c:v>
                </c:pt>
                <c:pt idx="58">
                  <c:v>1.0</c:v>
                </c:pt>
                <c:pt idx="59">
                  <c:v>1.0</c:v>
                </c:pt>
              </c:numCache>
            </c:numRef>
          </c:val>
        </c:ser>
        <c:dLbls>
          <c:showLegendKey val="0"/>
          <c:showVal val="0"/>
          <c:showCatName val="0"/>
          <c:showSerName val="0"/>
          <c:showPercent val="0"/>
          <c:showBubbleSize val="0"/>
          <c:showLeaderLines val="1"/>
        </c:dLbls>
        <c:firstSliceAng val="0"/>
        <c:holeSize val="50"/>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de-DE"/>
  <c:roundedCorners val="0"/>
  <c:style val="18"/>
  <c:chart>
    <c:autoTitleDeleted val="1"/>
    <c:plotArea>
      <c:layout>
        <c:manualLayout>
          <c:layoutTarget val="inner"/>
          <c:xMode val="edge"/>
          <c:yMode val="edge"/>
          <c:x val="0.005"/>
          <c:y val="0.005"/>
          <c:w val="0.99"/>
          <c:h val="0.9875"/>
        </c:manualLayout>
      </c:layout>
      <c:doughnut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spPr>
              <a:solidFill>
                <a:srgbClr val="FFFFFF"/>
              </a:solidFill>
              <a:ln w="12700" cap="flat">
                <a:noFill/>
                <a:miter lim="400000"/>
              </a:ln>
              <a:effectLst/>
            </c:spPr>
          </c:dPt>
          <c:dPt>
            <c:idx val="1"/>
            <c:bubble3D val="0"/>
            <c:spPr>
              <a:solidFill>
                <a:srgbClr val="FFFFFF"/>
              </a:solidFill>
              <a:ln w="12700" cap="flat">
                <a:noFill/>
                <a:miter lim="400000"/>
              </a:ln>
              <a:effectLst/>
            </c:spPr>
          </c:dPt>
          <c:dPt>
            <c:idx val="2"/>
            <c:bubble3D val="0"/>
            <c:spPr>
              <a:solidFill>
                <a:srgbClr val="FFFFFF"/>
              </a:solidFill>
              <a:ln w="12700" cap="flat">
                <a:noFill/>
                <a:miter lim="400000"/>
              </a:ln>
              <a:effectLst/>
            </c:spPr>
          </c:dPt>
          <c:dPt>
            <c:idx val="3"/>
            <c:bubble3D val="0"/>
            <c:spPr>
              <a:solidFill>
                <a:srgbClr val="FFFFFF"/>
              </a:solidFill>
              <a:ln w="12700" cap="flat">
                <a:noFill/>
                <a:miter lim="400000"/>
              </a:ln>
              <a:effectLst/>
            </c:spPr>
          </c:dPt>
          <c:dPt>
            <c:idx val="4"/>
            <c:bubble3D val="0"/>
            <c:spPr>
              <a:solidFill>
                <a:srgbClr val="FFFFFF"/>
              </a:solidFill>
              <a:ln w="12700" cap="flat">
                <a:noFill/>
                <a:miter lim="400000"/>
              </a:ln>
              <a:effectLst/>
            </c:spPr>
          </c:dPt>
          <c:dPt>
            <c:idx val="5"/>
            <c:bubble3D val="0"/>
            <c:spPr>
              <a:solidFill>
                <a:srgbClr val="FFFFFF"/>
              </a:solidFill>
              <a:ln w="12700" cap="flat">
                <a:noFill/>
                <a:miter lim="400000"/>
              </a:ln>
              <a:effectLst/>
            </c:spPr>
          </c:dPt>
          <c:dPt>
            <c:idx val="6"/>
            <c:bubble3D val="0"/>
            <c:spPr>
              <a:solidFill>
                <a:srgbClr val="FFFFFF"/>
              </a:solidFill>
              <a:ln w="12700" cap="flat">
                <a:noFill/>
                <a:miter lim="400000"/>
              </a:ln>
              <a:effectLst/>
            </c:spPr>
          </c:dPt>
          <c:dPt>
            <c:idx val="7"/>
            <c:bubble3D val="0"/>
            <c:spPr>
              <a:solidFill>
                <a:srgbClr val="FFFFFF"/>
              </a:solidFill>
              <a:ln w="12700" cap="flat">
                <a:noFill/>
                <a:miter lim="400000"/>
              </a:ln>
              <a:effectLst/>
            </c:spPr>
          </c:dPt>
          <c:dPt>
            <c:idx val="8"/>
            <c:bubble3D val="0"/>
            <c:spPr>
              <a:solidFill>
                <a:srgbClr val="FFFFFF"/>
              </a:solidFill>
              <a:ln w="12700" cap="flat">
                <a:noFill/>
                <a:miter lim="400000"/>
              </a:ln>
              <a:effectLst/>
            </c:spPr>
          </c:dPt>
          <c:dPt>
            <c:idx val="9"/>
            <c:bubble3D val="0"/>
            <c:spPr>
              <a:solidFill>
                <a:srgbClr val="FFFFFF"/>
              </a:solidFill>
              <a:ln w="12700" cap="flat">
                <a:noFill/>
                <a:miter lim="400000"/>
              </a:ln>
              <a:effectLst/>
            </c:spPr>
          </c:dPt>
          <c:dPt>
            <c:idx val="10"/>
            <c:bubble3D val="0"/>
            <c:spPr>
              <a:solidFill>
                <a:srgbClr val="FFFFFF"/>
              </a:solidFill>
              <a:ln w="12700" cap="flat">
                <a:noFill/>
                <a:miter lim="400000"/>
              </a:ln>
              <a:effectLst/>
            </c:spPr>
          </c:dPt>
          <c:dPt>
            <c:idx val="11"/>
            <c:bubble3D val="0"/>
            <c:spPr>
              <a:solidFill>
                <a:srgbClr val="FFFFFF"/>
              </a:solidFill>
              <a:ln w="12700" cap="flat">
                <a:noFill/>
                <a:miter lim="400000"/>
              </a:ln>
              <a:effectLst/>
            </c:spPr>
          </c:dPt>
          <c:dPt>
            <c:idx val="12"/>
            <c:bubble3D val="0"/>
            <c:spPr>
              <a:solidFill>
                <a:srgbClr val="FFFFFF"/>
              </a:solidFill>
              <a:ln w="12700" cap="flat">
                <a:noFill/>
                <a:miter lim="400000"/>
              </a:ln>
              <a:effectLst/>
            </c:spPr>
          </c:dPt>
          <c:dPt>
            <c:idx val="13"/>
            <c:bubble3D val="0"/>
            <c:spPr>
              <a:solidFill>
                <a:srgbClr val="FFFFFF"/>
              </a:solidFill>
              <a:ln w="12700" cap="flat">
                <a:noFill/>
                <a:miter lim="400000"/>
              </a:ln>
              <a:effectLst/>
            </c:spPr>
          </c:dPt>
          <c:dPt>
            <c:idx val="14"/>
            <c:bubble3D val="0"/>
            <c:spPr>
              <a:solidFill>
                <a:srgbClr val="FFFFFF"/>
              </a:solidFill>
              <a:ln w="12700" cap="flat">
                <a:noFill/>
                <a:miter lim="400000"/>
              </a:ln>
              <a:effectLst/>
            </c:spPr>
          </c:dPt>
          <c:dPt>
            <c:idx val="15"/>
            <c:bubble3D val="0"/>
            <c:spPr>
              <a:solidFill>
                <a:srgbClr val="FFFFFF"/>
              </a:solidFill>
              <a:ln w="12700" cap="flat">
                <a:noFill/>
                <a:miter lim="400000"/>
              </a:ln>
              <a:effectLst/>
            </c:spPr>
          </c:dPt>
          <c:dPt>
            <c:idx val="16"/>
            <c:bubble3D val="0"/>
            <c:spPr>
              <a:solidFill>
                <a:srgbClr val="FFFFFF"/>
              </a:solidFill>
              <a:ln w="12700" cap="flat">
                <a:noFill/>
                <a:miter lim="400000"/>
              </a:ln>
              <a:effectLst/>
            </c:spPr>
          </c:dPt>
          <c:dPt>
            <c:idx val="17"/>
            <c:bubble3D val="0"/>
            <c:spPr>
              <a:solidFill>
                <a:srgbClr val="FFFFFF"/>
              </a:solidFill>
              <a:ln w="12700" cap="flat">
                <a:noFill/>
                <a:miter lim="400000"/>
              </a:ln>
              <a:effectLst/>
            </c:spPr>
          </c:dPt>
          <c:dPt>
            <c:idx val="18"/>
            <c:bubble3D val="0"/>
            <c:spPr>
              <a:solidFill>
                <a:srgbClr val="FFFFFF"/>
              </a:solidFill>
              <a:ln w="12700" cap="flat">
                <a:noFill/>
                <a:miter lim="400000"/>
              </a:ln>
              <a:effectLst/>
            </c:spPr>
          </c:dPt>
          <c:dPt>
            <c:idx val="19"/>
            <c:bubble3D val="0"/>
            <c:spPr>
              <a:solidFill>
                <a:srgbClr val="FFFFFF"/>
              </a:solidFill>
              <a:ln w="12700" cap="flat">
                <a:noFill/>
                <a:miter lim="400000"/>
              </a:ln>
              <a:effectLst/>
            </c:spPr>
          </c:dPt>
          <c:dPt>
            <c:idx val="20"/>
            <c:bubble3D val="0"/>
            <c:spPr>
              <a:solidFill>
                <a:srgbClr val="FFFFFF"/>
              </a:solidFill>
              <a:ln w="12700" cap="flat">
                <a:noFill/>
                <a:miter lim="400000"/>
              </a:ln>
              <a:effectLst/>
            </c:spPr>
          </c:dPt>
          <c:dPt>
            <c:idx val="21"/>
            <c:bubble3D val="0"/>
            <c:spPr>
              <a:solidFill>
                <a:srgbClr val="FFFFFF"/>
              </a:solidFill>
              <a:ln w="12700" cap="flat">
                <a:noFill/>
                <a:miter lim="400000"/>
              </a:ln>
              <a:effectLst/>
            </c:spPr>
          </c:dPt>
          <c:dPt>
            <c:idx val="22"/>
            <c:bubble3D val="0"/>
            <c:spPr>
              <a:solidFill>
                <a:srgbClr val="FFFFFF"/>
              </a:solidFill>
              <a:ln w="12700" cap="flat">
                <a:noFill/>
                <a:miter lim="400000"/>
              </a:ln>
              <a:effectLst/>
            </c:spPr>
          </c:dPt>
          <c:dPt>
            <c:idx val="23"/>
            <c:bubble3D val="0"/>
            <c:spPr>
              <a:solidFill>
                <a:srgbClr val="FFFFFF"/>
              </a:solidFill>
              <a:ln w="12700" cap="flat">
                <a:noFill/>
                <a:miter lim="400000"/>
              </a:ln>
              <a:effectLst/>
            </c:spPr>
          </c:dPt>
          <c:dPt>
            <c:idx val="24"/>
            <c:bubble3D val="0"/>
            <c:spPr>
              <a:solidFill>
                <a:srgbClr val="FFFFFF"/>
              </a:solidFill>
              <a:ln w="12700" cap="flat">
                <a:noFill/>
                <a:miter lim="400000"/>
              </a:ln>
              <a:effectLst/>
            </c:spPr>
          </c:dPt>
          <c:dPt>
            <c:idx val="25"/>
            <c:bubble3D val="0"/>
            <c:spPr>
              <a:solidFill>
                <a:srgbClr val="FFFFFF"/>
              </a:solidFill>
              <a:ln w="12700" cap="flat">
                <a:noFill/>
                <a:miter lim="400000"/>
              </a:ln>
              <a:effectLst/>
            </c:spPr>
          </c:dPt>
          <c:dPt>
            <c:idx val="26"/>
            <c:bubble3D val="0"/>
            <c:spPr>
              <a:solidFill>
                <a:srgbClr val="FFFFFF"/>
              </a:solidFill>
              <a:ln w="12700" cap="flat">
                <a:noFill/>
                <a:miter lim="400000"/>
              </a:ln>
              <a:effectLst/>
            </c:spPr>
          </c:dPt>
          <c:dPt>
            <c:idx val="27"/>
            <c:bubble3D val="0"/>
            <c:spPr>
              <a:solidFill>
                <a:srgbClr val="FFFFFF"/>
              </a:solidFill>
              <a:ln w="12700" cap="flat">
                <a:noFill/>
                <a:miter lim="400000"/>
              </a:ln>
              <a:effectLst/>
            </c:spPr>
          </c:dPt>
          <c:dPt>
            <c:idx val="28"/>
            <c:bubble3D val="0"/>
            <c:spPr>
              <a:solidFill>
                <a:srgbClr val="FFFFFF"/>
              </a:solidFill>
              <a:ln w="12700" cap="flat">
                <a:noFill/>
                <a:miter lim="400000"/>
              </a:ln>
              <a:effectLst/>
            </c:spPr>
          </c:dPt>
          <c:dPt>
            <c:idx val="29"/>
            <c:bubble3D val="0"/>
            <c:spPr>
              <a:solidFill>
                <a:srgbClr val="FFFFFF"/>
              </a:solidFill>
              <a:ln w="12700" cap="flat">
                <a:noFill/>
                <a:miter lim="400000"/>
              </a:ln>
              <a:effectLst/>
            </c:spPr>
          </c:dPt>
          <c:dPt>
            <c:idx val="30"/>
            <c:bubble3D val="0"/>
            <c:spPr>
              <a:solidFill>
                <a:srgbClr val="FFFFFF"/>
              </a:solidFill>
              <a:ln w="12700" cap="flat">
                <a:noFill/>
                <a:miter lim="400000"/>
              </a:ln>
              <a:effectLst/>
            </c:spPr>
          </c:dPt>
          <c:dPt>
            <c:idx val="31"/>
            <c:bubble3D val="0"/>
            <c:spPr>
              <a:solidFill>
                <a:srgbClr val="FFFFFF"/>
              </a:solidFill>
              <a:ln w="12700" cap="flat">
                <a:noFill/>
                <a:miter lim="400000"/>
              </a:ln>
              <a:effectLst/>
            </c:spPr>
          </c:dPt>
          <c:dPt>
            <c:idx val="32"/>
            <c:bubble3D val="0"/>
            <c:spPr>
              <a:solidFill>
                <a:srgbClr val="FFFFFF"/>
              </a:solidFill>
              <a:ln w="12700" cap="flat">
                <a:noFill/>
                <a:miter lim="400000"/>
              </a:ln>
              <a:effectLst/>
            </c:spPr>
          </c:dPt>
          <c:dPt>
            <c:idx val="33"/>
            <c:bubble3D val="0"/>
            <c:spPr>
              <a:solidFill>
                <a:srgbClr val="FFFFFF"/>
              </a:solidFill>
              <a:ln w="12700" cap="flat">
                <a:noFill/>
                <a:miter lim="400000"/>
              </a:ln>
              <a:effectLst/>
            </c:spPr>
          </c:dPt>
          <c:dPt>
            <c:idx val="34"/>
            <c:bubble3D val="0"/>
            <c:spPr>
              <a:solidFill>
                <a:srgbClr val="FFFFFF"/>
              </a:solidFill>
              <a:ln w="12700" cap="flat">
                <a:noFill/>
                <a:miter lim="400000"/>
              </a:ln>
              <a:effectLst/>
            </c:spPr>
          </c:dPt>
          <c:dPt>
            <c:idx val="35"/>
            <c:bubble3D val="0"/>
            <c:spPr>
              <a:solidFill>
                <a:srgbClr val="FFFFFF"/>
              </a:solidFill>
              <a:ln w="12700" cap="flat">
                <a:noFill/>
                <a:miter lim="400000"/>
              </a:ln>
              <a:effectLst/>
            </c:spPr>
          </c:dPt>
          <c:dPt>
            <c:idx val="36"/>
            <c:bubble3D val="0"/>
            <c:spPr>
              <a:solidFill>
                <a:srgbClr val="FFFFFF"/>
              </a:solidFill>
              <a:ln w="12700" cap="flat">
                <a:noFill/>
                <a:miter lim="400000"/>
              </a:ln>
              <a:effectLst/>
            </c:spPr>
          </c:dPt>
          <c:dPt>
            <c:idx val="37"/>
            <c:bubble3D val="0"/>
            <c:spPr>
              <a:solidFill>
                <a:srgbClr val="FFFFFF"/>
              </a:solidFill>
              <a:ln w="12700" cap="flat">
                <a:noFill/>
                <a:miter lim="400000"/>
              </a:ln>
              <a:effectLst/>
            </c:spPr>
          </c:dPt>
          <c:dPt>
            <c:idx val="38"/>
            <c:bubble3D val="0"/>
            <c:spPr>
              <a:solidFill>
                <a:srgbClr val="FFFFFF"/>
              </a:solidFill>
              <a:ln w="12700" cap="flat">
                <a:noFill/>
                <a:miter lim="400000"/>
              </a:ln>
              <a:effectLst/>
            </c:spPr>
          </c:dPt>
          <c:dPt>
            <c:idx val="39"/>
            <c:bubble3D val="0"/>
            <c:spPr>
              <a:solidFill>
                <a:srgbClr val="FFFFFF"/>
              </a:solidFill>
              <a:ln w="12700" cap="flat">
                <a:noFill/>
                <a:miter lim="400000"/>
              </a:ln>
              <a:effectLst/>
            </c:spPr>
          </c:dPt>
          <c:dPt>
            <c:idx val="40"/>
            <c:bubble3D val="0"/>
            <c:spPr>
              <a:solidFill>
                <a:srgbClr val="FFFFFF"/>
              </a:solidFill>
              <a:ln w="12700" cap="flat">
                <a:noFill/>
                <a:miter lim="400000"/>
              </a:ln>
              <a:effectLst/>
            </c:spPr>
          </c:dPt>
          <c:dPt>
            <c:idx val="41"/>
            <c:bubble3D val="0"/>
            <c:spPr>
              <a:solidFill>
                <a:srgbClr val="FFFFFF"/>
              </a:solidFill>
              <a:ln w="12700" cap="flat">
                <a:noFill/>
                <a:miter lim="400000"/>
              </a:ln>
              <a:effectLst/>
            </c:spPr>
          </c:dPt>
          <c:dPt>
            <c:idx val="42"/>
            <c:bubble3D val="0"/>
            <c:spPr>
              <a:solidFill>
                <a:srgbClr val="FFFFFF"/>
              </a:solidFill>
              <a:ln w="12700" cap="flat">
                <a:noFill/>
                <a:miter lim="400000"/>
              </a:ln>
              <a:effectLst/>
            </c:spPr>
          </c:dPt>
          <c:dPt>
            <c:idx val="43"/>
            <c:bubble3D val="0"/>
            <c:spPr>
              <a:solidFill>
                <a:srgbClr val="FFFFFF"/>
              </a:solidFill>
              <a:ln w="12700" cap="flat">
                <a:noFill/>
                <a:miter lim="400000"/>
              </a:ln>
              <a:effectLst/>
            </c:spPr>
          </c:dPt>
          <c:dPt>
            <c:idx val="44"/>
            <c:bubble3D val="0"/>
            <c:spPr>
              <a:solidFill>
                <a:srgbClr val="FFFFFF"/>
              </a:solidFill>
              <a:ln w="12700" cap="flat">
                <a:noFill/>
                <a:miter lim="400000"/>
              </a:ln>
              <a:effectLst/>
            </c:spPr>
          </c:dPt>
          <c:dPt>
            <c:idx val="45"/>
            <c:bubble3D val="0"/>
            <c:spPr>
              <a:solidFill>
                <a:srgbClr val="FFFFFF"/>
              </a:solidFill>
              <a:ln w="12700" cap="flat">
                <a:noFill/>
                <a:miter lim="400000"/>
              </a:ln>
              <a:effectLst/>
            </c:spPr>
          </c:dPt>
          <c:dPt>
            <c:idx val="46"/>
            <c:bubble3D val="0"/>
            <c:spPr>
              <a:solidFill>
                <a:srgbClr val="FFFFFF"/>
              </a:solidFill>
              <a:ln w="12700" cap="flat">
                <a:noFill/>
                <a:miter lim="400000"/>
              </a:ln>
              <a:effectLst/>
            </c:spPr>
          </c:dPt>
          <c:dPt>
            <c:idx val="47"/>
            <c:bubble3D val="0"/>
            <c:spPr>
              <a:solidFill>
                <a:srgbClr val="FFFFFF"/>
              </a:solidFill>
              <a:ln w="12700" cap="flat">
                <a:noFill/>
                <a:miter lim="400000"/>
              </a:ln>
              <a:effectLst/>
            </c:spPr>
          </c:dPt>
          <c:dPt>
            <c:idx val="48"/>
            <c:bubble3D val="0"/>
            <c:spPr>
              <a:solidFill>
                <a:srgbClr val="FFFFFF"/>
              </a:solidFill>
              <a:ln w="12700" cap="flat">
                <a:noFill/>
                <a:miter lim="400000"/>
              </a:ln>
              <a:effectLst/>
            </c:spPr>
          </c:dPt>
          <c:dPt>
            <c:idx val="49"/>
            <c:bubble3D val="0"/>
            <c:spPr>
              <a:solidFill>
                <a:srgbClr val="FFFFFF"/>
              </a:solidFill>
              <a:ln w="12700" cap="flat">
                <a:noFill/>
                <a:miter lim="400000"/>
              </a:ln>
              <a:effectLst/>
            </c:spPr>
          </c:dPt>
          <c:dPt>
            <c:idx val="50"/>
            <c:bubble3D val="0"/>
            <c:spPr>
              <a:solidFill>
                <a:srgbClr val="FFFFFF"/>
              </a:solidFill>
              <a:ln w="12700" cap="flat">
                <a:noFill/>
                <a:miter lim="400000"/>
              </a:ln>
              <a:effectLst/>
            </c:spPr>
          </c:dPt>
          <c:dPt>
            <c:idx val="51"/>
            <c:bubble3D val="0"/>
            <c:spPr>
              <a:solidFill>
                <a:srgbClr val="FFFFFF"/>
              </a:solidFill>
              <a:ln w="12700" cap="flat">
                <a:noFill/>
                <a:miter lim="400000"/>
              </a:ln>
              <a:effectLst/>
            </c:spPr>
          </c:dPt>
          <c:dPt>
            <c:idx val="52"/>
            <c:bubble3D val="0"/>
            <c:spPr>
              <a:solidFill>
                <a:srgbClr val="FFFFFF"/>
              </a:solidFill>
              <a:ln w="12700" cap="flat">
                <a:noFill/>
                <a:miter lim="400000"/>
              </a:ln>
              <a:effectLst/>
            </c:spPr>
          </c:dPt>
          <c:dPt>
            <c:idx val="53"/>
            <c:bubble3D val="0"/>
            <c:spPr>
              <a:solidFill>
                <a:srgbClr val="FFFFFF"/>
              </a:solidFill>
              <a:ln w="12700" cap="flat">
                <a:noFill/>
                <a:miter lim="400000"/>
              </a:ln>
              <a:effectLst/>
            </c:spPr>
          </c:dPt>
          <c:dPt>
            <c:idx val="54"/>
            <c:bubble3D val="0"/>
            <c:spPr>
              <a:solidFill>
                <a:srgbClr val="FFFFFF"/>
              </a:solidFill>
              <a:ln w="12700" cap="flat">
                <a:noFill/>
                <a:miter lim="400000"/>
              </a:ln>
              <a:effectLst/>
            </c:spPr>
          </c:dPt>
          <c:dPt>
            <c:idx val="55"/>
            <c:bubble3D val="0"/>
            <c:spPr>
              <a:solidFill>
                <a:srgbClr val="FFFFFF"/>
              </a:solidFill>
              <a:ln w="12700" cap="flat">
                <a:noFill/>
                <a:miter lim="400000"/>
              </a:ln>
              <a:effectLst/>
            </c:spPr>
          </c:dPt>
          <c:dPt>
            <c:idx val="56"/>
            <c:bubble3D val="0"/>
            <c:spPr>
              <a:solidFill>
                <a:srgbClr val="FFFFFF"/>
              </a:solidFill>
              <a:ln w="12700" cap="flat">
                <a:noFill/>
                <a:miter lim="400000"/>
              </a:ln>
              <a:effectLst/>
            </c:spPr>
          </c:dPt>
          <c:dPt>
            <c:idx val="57"/>
            <c:bubble3D val="0"/>
            <c:spPr>
              <a:solidFill>
                <a:srgbClr val="FFFFFF"/>
              </a:solidFill>
              <a:ln w="12700" cap="flat">
                <a:noFill/>
                <a:miter lim="400000"/>
              </a:ln>
              <a:effectLst/>
            </c:spPr>
          </c:dPt>
          <c:dPt>
            <c:idx val="58"/>
            <c:bubble3D val="0"/>
            <c:spPr>
              <a:solidFill>
                <a:srgbClr val="FFFFFF"/>
              </a:solidFill>
              <a:ln w="12700" cap="flat">
                <a:noFill/>
                <a:miter lim="400000"/>
              </a:ln>
              <a:effectLst/>
            </c:spPr>
          </c:dPt>
          <c:dPt>
            <c:idx val="59"/>
            <c:bubble3D val="0"/>
            <c:spPr>
              <a:solidFill>
                <a:srgbClr val="FFFFFF"/>
              </a:solidFill>
              <a:ln w="12700" cap="flat">
                <a:noFill/>
                <a:miter lim="400000"/>
              </a:ln>
              <a:effectLst/>
            </c:spPr>
          </c:dPt>
          <c:cat>
            <c:strRef>
              <c:f>Sheet1!$B$1:$BI$1</c:f>
              <c:strCache>
                <c:ptCount val="60"/>
                <c:pt idx="10">
                  <c:v>Ohne Titel 1</c:v>
                </c:pt>
                <c:pt idx="11">
                  <c:v>Ohne Titel 2</c:v>
                </c:pt>
                <c:pt idx="12">
                  <c:v>Ohne Titel 3</c:v>
                </c:pt>
                <c:pt idx="13">
                  <c:v>Ohne Titel 4</c:v>
                </c:pt>
                <c:pt idx="14">
                  <c:v>Ohne Titel 5</c:v>
                </c:pt>
                <c:pt idx="15">
                  <c:v>Ohne Titel 6</c:v>
                </c:pt>
                <c:pt idx="16">
                  <c:v>Ohne Titel 7</c:v>
                </c:pt>
                <c:pt idx="17">
                  <c:v>Ohne Titel 8</c:v>
                </c:pt>
                <c:pt idx="18">
                  <c:v>Ohne Titel 9</c:v>
                </c:pt>
                <c:pt idx="19">
                  <c:v>Ohne Titel 10</c:v>
                </c:pt>
                <c:pt idx="20">
                  <c:v>Ohne Titel 11</c:v>
                </c:pt>
                <c:pt idx="21">
                  <c:v>Ohne Titel 12</c:v>
                </c:pt>
                <c:pt idx="22">
                  <c:v>Ohne Titel 13</c:v>
                </c:pt>
                <c:pt idx="23">
                  <c:v>Ohne Titel 14</c:v>
                </c:pt>
                <c:pt idx="24">
                  <c:v>Ohne Titel 15</c:v>
                </c:pt>
                <c:pt idx="25">
                  <c:v>Ohne Titel 16</c:v>
                </c:pt>
                <c:pt idx="26">
                  <c:v>Ohne Titel 17</c:v>
                </c:pt>
                <c:pt idx="27">
                  <c:v>Ohne Titel 18</c:v>
                </c:pt>
                <c:pt idx="28">
                  <c:v>Ohne Titel 19</c:v>
                </c:pt>
                <c:pt idx="29">
                  <c:v>Ohne Titel 20</c:v>
                </c:pt>
                <c:pt idx="30">
                  <c:v>Ohne Titel 21</c:v>
                </c:pt>
                <c:pt idx="31">
                  <c:v>Ohne Titel 22</c:v>
                </c:pt>
                <c:pt idx="32">
                  <c:v>Ohne Titel 23</c:v>
                </c:pt>
                <c:pt idx="33">
                  <c:v>Ohne Titel 24</c:v>
                </c:pt>
                <c:pt idx="34">
                  <c:v>Ohne Titel 25</c:v>
                </c:pt>
                <c:pt idx="35">
                  <c:v>Ohne Titel 26</c:v>
                </c:pt>
                <c:pt idx="36">
                  <c:v>Ohne Titel 27</c:v>
                </c:pt>
                <c:pt idx="37">
                  <c:v>Ohne Titel 28</c:v>
                </c:pt>
                <c:pt idx="38">
                  <c:v>Ohne Titel 29</c:v>
                </c:pt>
                <c:pt idx="39">
                  <c:v>Ohne Titel 30</c:v>
                </c:pt>
                <c:pt idx="40">
                  <c:v>Ohne Titel 31</c:v>
                </c:pt>
                <c:pt idx="41">
                  <c:v>Ohne Titel 32</c:v>
                </c:pt>
                <c:pt idx="42">
                  <c:v>Ohne Titel 33</c:v>
                </c:pt>
                <c:pt idx="43">
                  <c:v>Ohne Titel 34</c:v>
                </c:pt>
                <c:pt idx="44">
                  <c:v>Ohne Titel 35</c:v>
                </c:pt>
                <c:pt idx="45">
                  <c:v>Ohne Titel 36</c:v>
                </c:pt>
                <c:pt idx="46">
                  <c:v>Ohne Titel 37</c:v>
                </c:pt>
                <c:pt idx="47">
                  <c:v>Ohne Titel 38</c:v>
                </c:pt>
                <c:pt idx="48">
                  <c:v>Ohne Titel 39</c:v>
                </c:pt>
                <c:pt idx="49">
                  <c:v>Ohne Titel 40</c:v>
                </c:pt>
                <c:pt idx="50">
                  <c:v>Ohne Titel 41</c:v>
                </c:pt>
                <c:pt idx="51">
                  <c:v>Ohne Titel 42</c:v>
                </c:pt>
                <c:pt idx="52">
                  <c:v>Ohne Titel 43</c:v>
                </c:pt>
                <c:pt idx="53">
                  <c:v>Ohne Titel 44</c:v>
                </c:pt>
                <c:pt idx="54">
                  <c:v>Ohne Titel 45</c:v>
                </c:pt>
                <c:pt idx="55">
                  <c:v>Ohne Titel 46</c:v>
                </c:pt>
                <c:pt idx="56">
                  <c:v>Ohne Titel 47</c:v>
                </c:pt>
                <c:pt idx="57">
                  <c:v>Ohne Titel 48</c:v>
                </c:pt>
                <c:pt idx="58">
                  <c:v>Ohne Titel 49</c:v>
                </c:pt>
                <c:pt idx="59">
                  <c:v>Ohne Titel 50</c:v>
                </c:pt>
              </c:strCache>
            </c:strRef>
          </c:cat>
          <c:val>
            <c:numRef>
              <c:f>Sheet1!$B$2:$BI$2</c:f>
              <c:numCache>
                <c:formatCode>General</c:formatCode>
                <c:ptCount val="60"/>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pt idx="36">
                  <c:v>1.0</c:v>
                </c:pt>
                <c:pt idx="37">
                  <c:v>1.0</c:v>
                </c:pt>
                <c:pt idx="38">
                  <c:v>1.0</c:v>
                </c:pt>
                <c:pt idx="39">
                  <c:v>1.0</c:v>
                </c:pt>
                <c:pt idx="40">
                  <c:v>1.0</c:v>
                </c:pt>
                <c:pt idx="41">
                  <c:v>1.0</c:v>
                </c:pt>
                <c:pt idx="42">
                  <c:v>1.0</c:v>
                </c:pt>
                <c:pt idx="43">
                  <c:v>1.0</c:v>
                </c:pt>
                <c:pt idx="44">
                  <c:v>1.0</c:v>
                </c:pt>
                <c:pt idx="45">
                  <c:v>1.0</c:v>
                </c:pt>
                <c:pt idx="46">
                  <c:v>1.0</c:v>
                </c:pt>
                <c:pt idx="47">
                  <c:v>1.0</c:v>
                </c:pt>
                <c:pt idx="48">
                  <c:v>1.0</c:v>
                </c:pt>
                <c:pt idx="49">
                  <c:v>1.0</c:v>
                </c:pt>
                <c:pt idx="50">
                  <c:v>1.0</c:v>
                </c:pt>
                <c:pt idx="51">
                  <c:v>1.0</c:v>
                </c:pt>
                <c:pt idx="52">
                  <c:v>1.0</c:v>
                </c:pt>
                <c:pt idx="53">
                  <c:v>1.0</c:v>
                </c:pt>
                <c:pt idx="54">
                  <c:v>1.0</c:v>
                </c:pt>
                <c:pt idx="55">
                  <c:v>1.0</c:v>
                </c:pt>
                <c:pt idx="56">
                  <c:v>1.0</c:v>
                </c:pt>
                <c:pt idx="57">
                  <c:v>1.0</c:v>
                </c:pt>
                <c:pt idx="58">
                  <c:v>1.0</c:v>
                </c:pt>
                <c:pt idx="59">
                  <c:v>1.0</c:v>
                </c:pt>
              </c:numCache>
            </c:numRef>
          </c:val>
        </c:ser>
        <c:dLbls>
          <c:showLegendKey val="0"/>
          <c:showVal val="0"/>
          <c:showCatName val="0"/>
          <c:showSerName val="0"/>
          <c:showPercent val="0"/>
          <c:showBubbleSize val="0"/>
          <c:showLeaderLines val="1"/>
        </c:dLbls>
        <c:firstSliceAng val="0"/>
        <c:holeSize val="50"/>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de-DE"/>
  <c:roundedCorners val="0"/>
  <c:style val="18"/>
  <c:chart>
    <c:autoTitleDeleted val="1"/>
    <c:plotArea>
      <c:layout>
        <c:manualLayout>
          <c:layoutTarget val="inner"/>
          <c:xMode val="edge"/>
          <c:yMode val="edge"/>
          <c:x val="0.005"/>
          <c:y val="0.005"/>
          <c:w val="0.99"/>
          <c:h val="0.9875"/>
        </c:manualLayout>
      </c:layout>
      <c:doughnut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dPt>
          <c:dPt>
            <c:idx val="2"/>
            <c:bubble3D val="0"/>
          </c:dPt>
          <c:dPt>
            <c:idx val="3"/>
            <c:bubble3D val="0"/>
          </c:dPt>
          <c:dPt>
            <c:idx val="4"/>
            <c:bubble3D val="0"/>
          </c:dPt>
          <c:dPt>
            <c:idx val="5"/>
            <c:bubble3D val="0"/>
          </c:dPt>
          <c:dPt>
            <c:idx val="6"/>
            <c:bubble3D val="0"/>
          </c:dPt>
          <c:dPt>
            <c:idx val="7"/>
            <c:bubble3D val="0"/>
          </c:dPt>
          <c:dPt>
            <c:idx val="8"/>
            <c:bubble3D val="0"/>
          </c:dPt>
          <c:dPt>
            <c:idx val="9"/>
            <c:bubble3D val="0"/>
          </c:dPt>
          <c:dPt>
            <c:idx val="10"/>
            <c:bubble3D val="0"/>
          </c:dPt>
          <c:dPt>
            <c:idx val="11"/>
            <c:bubble3D val="0"/>
          </c:dPt>
          <c:dPt>
            <c:idx val="12"/>
            <c:bubble3D val="0"/>
          </c:dPt>
          <c:dPt>
            <c:idx val="13"/>
            <c:bubble3D val="0"/>
          </c:dPt>
          <c:dPt>
            <c:idx val="14"/>
            <c:bubble3D val="0"/>
          </c:dPt>
          <c:dPt>
            <c:idx val="15"/>
            <c:bubble3D val="0"/>
          </c:dPt>
          <c:dPt>
            <c:idx val="16"/>
            <c:bubble3D val="0"/>
          </c:dPt>
          <c:dPt>
            <c:idx val="17"/>
            <c:bubble3D val="0"/>
          </c:dPt>
          <c:dPt>
            <c:idx val="18"/>
            <c:bubble3D val="0"/>
          </c:dPt>
          <c:dPt>
            <c:idx val="19"/>
            <c:bubble3D val="0"/>
          </c:dPt>
          <c:dPt>
            <c:idx val="20"/>
            <c:bubble3D val="0"/>
          </c:dPt>
          <c:dPt>
            <c:idx val="21"/>
            <c:bubble3D val="0"/>
          </c:dPt>
          <c:dPt>
            <c:idx val="22"/>
            <c:bubble3D val="0"/>
          </c:dPt>
          <c:dPt>
            <c:idx val="23"/>
            <c:bubble3D val="0"/>
          </c:dPt>
          <c:dPt>
            <c:idx val="24"/>
            <c:bubble3D val="0"/>
          </c:dPt>
          <c:dPt>
            <c:idx val="25"/>
            <c:bubble3D val="0"/>
          </c:dPt>
          <c:dPt>
            <c:idx val="26"/>
            <c:bubble3D val="0"/>
          </c:dPt>
          <c:dPt>
            <c:idx val="27"/>
            <c:bubble3D val="0"/>
          </c:dPt>
          <c:dPt>
            <c:idx val="28"/>
            <c:bubble3D val="0"/>
          </c:dPt>
          <c:dPt>
            <c:idx val="29"/>
            <c:bubble3D val="0"/>
          </c:dPt>
          <c:dPt>
            <c:idx val="30"/>
            <c:bubble3D val="0"/>
          </c:dPt>
          <c:dPt>
            <c:idx val="31"/>
            <c:bubble3D val="0"/>
          </c:dPt>
          <c:dPt>
            <c:idx val="32"/>
            <c:bubble3D val="0"/>
          </c:dPt>
          <c:dPt>
            <c:idx val="33"/>
            <c:bubble3D val="0"/>
          </c:dPt>
          <c:dPt>
            <c:idx val="34"/>
            <c:bubble3D val="0"/>
          </c:dPt>
          <c:dPt>
            <c:idx val="35"/>
            <c:bubble3D val="0"/>
          </c:dPt>
          <c:dPt>
            <c:idx val="36"/>
            <c:bubble3D val="0"/>
          </c:dPt>
          <c:dPt>
            <c:idx val="37"/>
            <c:bubble3D val="0"/>
          </c:dPt>
          <c:dPt>
            <c:idx val="38"/>
            <c:bubble3D val="0"/>
          </c:dPt>
          <c:dPt>
            <c:idx val="39"/>
            <c:bubble3D val="0"/>
          </c:dPt>
          <c:dPt>
            <c:idx val="40"/>
            <c:bubble3D val="0"/>
          </c:dPt>
          <c:dPt>
            <c:idx val="41"/>
            <c:bubble3D val="0"/>
          </c:dPt>
          <c:dPt>
            <c:idx val="42"/>
            <c:bubble3D val="0"/>
          </c:dPt>
          <c:dPt>
            <c:idx val="43"/>
            <c:bubble3D val="0"/>
          </c:dPt>
          <c:dPt>
            <c:idx val="44"/>
            <c:bubble3D val="0"/>
          </c:dPt>
          <c:dPt>
            <c:idx val="45"/>
            <c:bubble3D val="0"/>
          </c:dPt>
          <c:dPt>
            <c:idx val="46"/>
            <c:bubble3D val="0"/>
          </c:dPt>
          <c:dPt>
            <c:idx val="47"/>
            <c:bubble3D val="0"/>
          </c:dPt>
          <c:dPt>
            <c:idx val="48"/>
            <c:bubble3D val="0"/>
          </c:dPt>
          <c:dPt>
            <c:idx val="49"/>
            <c:bubble3D val="0"/>
          </c:dPt>
          <c:dPt>
            <c:idx val="50"/>
            <c:bubble3D val="0"/>
          </c:dPt>
          <c:dPt>
            <c:idx val="51"/>
            <c:bubble3D val="0"/>
          </c:dPt>
          <c:dPt>
            <c:idx val="52"/>
            <c:bubble3D val="0"/>
          </c:dPt>
          <c:dPt>
            <c:idx val="53"/>
            <c:bubble3D val="0"/>
          </c:dPt>
          <c:dPt>
            <c:idx val="54"/>
            <c:bubble3D val="0"/>
          </c:dPt>
          <c:dPt>
            <c:idx val="55"/>
            <c:bubble3D val="0"/>
          </c:dPt>
          <c:dPt>
            <c:idx val="56"/>
            <c:bubble3D val="0"/>
          </c:dPt>
          <c:dPt>
            <c:idx val="57"/>
            <c:bubble3D val="0"/>
          </c:dPt>
          <c:dPt>
            <c:idx val="58"/>
            <c:bubble3D val="0"/>
          </c:dPt>
          <c:dPt>
            <c:idx val="59"/>
            <c:bubble3D val="0"/>
          </c:dPt>
          <c:cat>
            <c:strRef>
              <c:f>Sheet1!$B$1:$BI$1</c:f>
              <c:strCache>
                <c:ptCount val="60"/>
                <c:pt idx="10">
                  <c:v>Ohne Titel 1</c:v>
                </c:pt>
                <c:pt idx="11">
                  <c:v>Ohne Titel 2</c:v>
                </c:pt>
                <c:pt idx="12">
                  <c:v>Ohne Titel 3</c:v>
                </c:pt>
                <c:pt idx="13">
                  <c:v>Ohne Titel 4</c:v>
                </c:pt>
                <c:pt idx="14">
                  <c:v>Ohne Titel 5</c:v>
                </c:pt>
                <c:pt idx="15">
                  <c:v>Ohne Titel 6</c:v>
                </c:pt>
                <c:pt idx="16">
                  <c:v>Ohne Titel 7</c:v>
                </c:pt>
                <c:pt idx="17">
                  <c:v>Ohne Titel 8</c:v>
                </c:pt>
                <c:pt idx="18">
                  <c:v>Ohne Titel 9</c:v>
                </c:pt>
                <c:pt idx="19">
                  <c:v>Ohne Titel 10</c:v>
                </c:pt>
                <c:pt idx="20">
                  <c:v>Ohne Titel 11</c:v>
                </c:pt>
                <c:pt idx="21">
                  <c:v>Ohne Titel 12</c:v>
                </c:pt>
                <c:pt idx="22">
                  <c:v>Ohne Titel 13</c:v>
                </c:pt>
                <c:pt idx="23">
                  <c:v>Ohne Titel 14</c:v>
                </c:pt>
                <c:pt idx="24">
                  <c:v>Ohne Titel 15</c:v>
                </c:pt>
                <c:pt idx="25">
                  <c:v>Ohne Titel 16</c:v>
                </c:pt>
                <c:pt idx="26">
                  <c:v>Ohne Titel 17</c:v>
                </c:pt>
                <c:pt idx="27">
                  <c:v>Ohne Titel 18</c:v>
                </c:pt>
                <c:pt idx="28">
                  <c:v>Ohne Titel 19</c:v>
                </c:pt>
                <c:pt idx="29">
                  <c:v>Ohne Titel 20</c:v>
                </c:pt>
                <c:pt idx="30">
                  <c:v>Ohne Titel 21</c:v>
                </c:pt>
                <c:pt idx="31">
                  <c:v>Ohne Titel 22</c:v>
                </c:pt>
                <c:pt idx="32">
                  <c:v>Ohne Titel 23</c:v>
                </c:pt>
                <c:pt idx="33">
                  <c:v>Ohne Titel 24</c:v>
                </c:pt>
                <c:pt idx="34">
                  <c:v>Ohne Titel 25</c:v>
                </c:pt>
                <c:pt idx="35">
                  <c:v>Ohne Titel 26</c:v>
                </c:pt>
                <c:pt idx="36">
                  <c:v>Ohne Titel 27</c:v>
                </c:pt>
                <c:pt idx="37">
                  <c:v>Ohne Titel 28</c:v>
                </c:pt>
                <c:pt idx="38">
                  <c:v>Ohne Titel 29</c:v>
                </c:pt>
                <c:pt idx="39">
                  <c:v>Ohne Titel 30</c:v>
                </c:pt>
                <c:pt idx="40">
                  <c:v>Ohne Titel 31</c:v>
                </c:pt>
                <c:pt idx="41">
                  <c:v>Ohne Titel 32</c:v>
                </c:pt>
                <c:pt idx="42">
                  <c:v>Ohne Titel 33</c:v>
                </c:pt>
                <c:pt idx="43">
                  <c:v>Ohne Titel 34</c:v>
                </c:pt>
                <c:pt idx="44">
                  <c:v>Ohne Titel 35</c:v>
                </c:pt>
                <c:pt idx="45">
                  <c:v>Ohne Titel 36</c:v>
                </c:pt>
                <c:pt idx="46">
                  <c:v>Ohne Titel 37</c:v>
                </c:pt>
                <c:pt idx="47">
                  <c:v>Ohne Titel 38</c:v>
                </c:pt>
                <c:pt idx="48">
                  <c:v>Ohne Titel 39</c:v>
                </c:pt>
                <c:pt idx="49">
                  <c:v>Ohne Titel 40</c:v>
                </c:pt>
                <c:pt idx="50">
                  <c:v>Ohne Titel 41</c:v>
                </c:pt>
                <c:pt idx="51">
                  <c:v>Ohne Titel 42</c:v>
                </c:pt>
                <c:pt idx="52">
                  <c:v>Ohne Titel 43</c:v>
                </c:pt>
                <c:pt idx="53">
                  <c:v>Ohne Titel 44</c:v>
                </c:pt>
                <c:pt idx="54">
                  <c:v>Ohne Titel 45</c:v>
                </c:pt>
                <c:pt idx="55">
                  <c:v>Ohne Titel 46</c:v>
                </c:pt>
                <c:pt idx="56">
                  <c:v>Ohne Titel 47</c:v>
                </c:pt>
                <c:pt idx="57">
                  <c:v>Ohne Titel 48</c:v>
                </c:pt>
                <c:pt idx="58">
                  <c:v>Ohne Titel 49</c:v>
                </c:pt>
                <c:pt idx="59">
                  <c:v>Ohne Titel 50</c:v>
                </c:pt>
              </c:strCache>
            </c:strRef>
          </c:cat>
          <c:val>
            <c:numRef>
              <c:f>Sheet1!$B$2:$BI$2</c:f>
              <c:numCache>
                <c:formatCode>General</c:formatCode>
                <c:ptCount val="60"/>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pt idx="36">
                  <c:v>1.0</c:v>
                </c:pt>
                <c:pt idx="37">
                  <c:v>1.0</c:v>
                </c:pt>
                <c:pt idx="38">
                  <c:v>1.0</c:v>
                </c:pt>
                <c:pt idx="39">
                  <c:v>1.0</c:v>
                </c:pt>
                <c:pt idx="40">
                  <c:v>1.0</c:v>
                </c:pt>
                <c:pt idx="41">
                  <c:v>1.0</c:v>
                </c:pt>
                <c:pt idx="42">
                  <c:v>1.0</c:v>
                </c:pt>
                <c:pt idx="43">
                  <c:v>1.0</c:v>
                </c:pt>
                <c:pt idx="44">
                  <c:v>1.0</c:v>
                </c:pt>
                <c:pt idx="45">
                  <c:v>1.0</c:v>
                </c:pt>
                <c:pt idx="46">
                  <c:v>1.0</c:v>
                </c:pt>
                <c:pt idx="47">
                  <c:v>1.0</c:v>
                </c:pt>
                <c:pt idx="48">
                  <c:v>1.0</c:v>
                </c:pt>
                <c:pt idx="49">
                  <c:v>1.0</c:v>
                </c:pt>
                <c:pt idx="50">
                  <c:v>1.0</c:v>
                </c:pt>
                <c:pt idx="51">
                  <c:v>1.0</c:v>
                </c:pt>
                <c:pt idx="52">
                  <c:v>1.0</c:v>
                </c:pt>
                <c:pt idx="53">
                  <c:v>1.0</c:v>
                </c:pt>
                <c:pt idx="54">
                  <c:v>1.0</c:v>
                </c:pt>
                <c:pt idx="55">
                  <c:v>1.0</c:v>
                </c:pt>
                <c:pt idx="56">
                  <c:v>1.0</c:v>
                </c:pt>
                <c:pt idx="57">
                  <c:v>1.0</c:v>
                </c:pt>
                <c:pt idx="58">
                  <c:v>1.0</c:v>
                </c:pt>
                <c:pt idx="59">
                  <c:v>1.0</c:v>
                </c:pt>
              </c:numCache>
            </c:numRef>
          </c:val>
        </c:ser>
        <c:dLbls>
          <c:showLegendKey val="0"/>
          <c:showVal val="0"/>
          <c:showCatName val="0"/>
          <c:showSerName val="0"/>
          <c:showPercent val="0"/>
          <c:showBubbleSize val="0"/>
          <c:showLeaderLines val="1"/>
        </c:dLbls>
        <c:firstSliceAng val="0"/>
        <c:holeSize val="50"/>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de-DE"/>
  <c:roundedCorners val="0"/>
  <c:style val="18"/>
  <c:chart>
    <c:autoTitleDeleted val="1"/>
    <c:plotArea>
      <c:layout>
        <c:manualLayout>
          <c:layoutTarget val="inner"/>
          <c:xMode val="edge"/>
          <c:yMode val="edge"/>
          <c:x val="0.005"/>
          <c:y val="0.005"/>
          <c:w val="0.99"/>
          <c:h val="0.9875"/>
        </c:manualLayout>
      </c:layout>
      <c:doughnut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dPt>
          <c:dPt>
            <c:idx val="2"/>
            <c:bubble3D val="0"/>
          </c:dPt>
          <c:dPt>
            <c:idx val="3"/>
            <c:bubble3D val="0"/>
          </c:dPt>
          <c:dPt>
            <c:idx val="4"/>
            <c:bubble3D val="0"/>
          </c:dPt>
          <c:dPt>
            <c:idx val="5"/>
            <c:bubble3D val="0"/>
          </c:dPt>
          <c:dPt>
            <c:idx val="6"/>
            <c:bubble3D val="0"/>
          </c:dPt>
          <c:dPt>
            <c:idx val="7"/>
            <c:bubble3D val="0"/>
          </c:dPt>
          <c:dPt>
            <c:idx val="8"/>
            <c:bubble3D val="0"/>
          </c:dPt>
          <c:dPt>
            <c:idx val="9"/>
            <c:bubble3D val="0"/>
          </c:dPt>
          <c:dPt>
            <c:idx val="10"/>
            <c:bubble3D val="0"/>
          </c:dPt>
          <c:dPt>
            <c:idx val="11"/>
            <c:bubble3D val="0"/>
          </c:dPt>
          <c:dPt>
            <c:idx val="12"/>
            <c:bubble3D val="0"/>
          </c:dPt>
          <c:dPt>
            <c:idx val="13"/>
            <c:bubble3D val="0"/>
          </c:dPt>
          <c:dPt>
            <c:idx val="14"/>
            <c:bubble3D val="0"/>
          </c:dPt>
          <c:dPt>
            <c:idx val="15"/>
            <c:bubble3D val="0"/>
          </c:dPt>
          <c:dPt>
            <c:idx val="16"/>
            <c:bubble3D val="0"/>
          </c:dPt>
          <c:dPt>
            <c:idx val="17"/>
            <c:bubble3D val="0"/>
          </c:dPt>
          <c:dPt>
            <c:idx val="18"/>
            <c:bubble3D val="0"/>
          </c:dPt>
          <c:dPt>
            <c:idx val="19"/>
            <c:bubble3D val="0"/>
          </c:dPt>
          <c:dPt>
            <c:idx val="20"/>
            <c:bubble3D val="0"/>
          </c:dPt>
          <c:dPt>
            <c:idx val="21"/>
            <c:bubble3D val="0"/>
          </c:dPt>
          <c:dPt>
            <c:idx val="22"/>
            <c:bubble3D val="0"/>
          </c:dPt>
          <c:dPt>
            <c:idx val="23"/>
            <c:bubble3D val="0"/>
          </c:dPt>
          <c:dPt>
            <c:idx val="24"/>
            <c:bubble3D val="0"/>
          </c:dPt>
          <c:dPt>
            <c:idx val="25"/>
            <c:bubble3D val="0"/>
          </c:dPt>
          <c:dPt>
            <c:idx val="26"/>
            <c:bubble3D val="0"/>
          </c:dPt>
          <c:dPt>
            <c:idx val="27"/>
            <c:bubble3D val="0"/>
          </c:dPt>
          <c:dPt>
            <c:idx val="28"/>
            <c:bubble3D val="0"/>
          </c:dPt>
          <c:dPt>
            <c:idx val="29"/>
            <c:bubble3D val="0"/>
          </c:dPt>
          <c:dPt>
            <c:idx val="30"/>
            <c:bubble3D val="0"/>
          </c:dPt>
          <c:dPt>
            <c:idx val="31"/>
            <c:bubble3D val="0"/>
          </c:dPt>
          <c:dPt>
            <c:idx val="32"/>
            <c:bubble3D val="0"/>
          </c:dPt>
          <c:dPt>
            <c:idx val="33"/>
            <c:bubble3D val="0"/>
          </c:dPt>
          <c:dPt>
            <c:idx val="34"/>
            <c:bubble3D val="0"/>
          </c:dPt>
          <c:dPt>
            <c:idx val="35"/>
            <c:bubble3D val="0"/>
          </c:dPt>
          <c:dPt>
            <c:idx val="36"/>
            <c:bubble3D val="0"/>
          </c:dPt>
          <c:dPt>
            <c:idx val="37"/>
            <c:bubble3D val="0"/>
          </c:dPt>
          <c:dPt>
            <c:idx val="38"/>
            <c:bubble3D val="0"/>
          </c:dPt>
          <c:dPt>
            <c:idx val="39"/>
            <c:bubble3D val="0"/>
          </c:dPt>
          <c:dPt>
            <c:idx val="40"/>
            <c:bubble3D val="0"/>
          </c:dPt>
          <c:dPt>
            <c:idx val="41"/>
            <c:bubble3D val="0"/>
          </c:dPt>
          <c:dPt>
            <c:idx val="42"/>
            <c:bubble3D val="0"/>
          </c:dPt>
          <c:dPt>
            <c:idx val="43"/>
            <c:bubble3D val="0"/>
          </c:dPt>
          <c:dPt>
            <c:idx val="44"/>
            <c:bubble3D val="0"/>
          </c:dPt>
          <c:dPt>
            <c:idx val="45"/>
            <c:bubble3D val="0"/>
          </c:dPt>
          <c:dPt>
            <c:idx val="46"/>
            <c:bubble3D val="0"/>
          </c:dPt>
          <c:dPt>
            <c:idx val="47"/>
            <c:bubble3D val="0"/>
          </c:dPt>
          <c:dPt>
            <c:idx val="48"/>
            <c:bubble3D val="0"/>
          </c:dPt>
          <c:dPt>
            <c:idx val="49"/>
            <c:bubble3D val="0"/>
          </c:dPt>
          <c:dPt>
            <c:idx val="50"/>
            <c:bubble3D val="0"/>
          </c:dPt>
          <c:dPt>
            <c:idx val="51"/>
            <c:bubble3D val="0"/>
          </c:dPt>
          <c:dPt>
            <c:idx val="52"/>
            <c:bubble3D val="0"/>
          </c:dPt>
          <c:dPt>
            <c:idx val="53"/>
            <c:bubble3D val="0"/>
          </c:dPt>
          <c:dPt>
            <c:idx val="54"/>
            <c:bubble3D val="0"/>
          </c:dPt>
          <c:dPt>
            <c:idx val="55"/>
            <c:bubble3D val="0"/>
          </c:dPt>
          <c:dPt>
            <c:idx val="56"/>
            <c:bubble3D val="0"/>
          </c:dPt>
          <c:dPt>
            <c:idx val="57"/>
            <c:bubble3D val="0"/>
          </c:dPt>
          <c:dPt>
            <c:idx val="58"/>
            <c:bubble3D val="0"/>
          </c:dPt>
          <c:dPt>
            <c:idx val="59"/>
            <c:bubble3D val="0"/>
          </c:dPt>
          <c:cat>
            <c:strRef>
              <c:f>Sheet1!$B$1:$BI$1</c:f>
              <c:strCache>
                <c:ptCount val="60"/>
                <c:pt idx="10">
                  <c:v>Ohne Titel 1</c:v>
                </c:pt>
                <c:pt idx="11">
                  <c:v>Ohne Titel 2</c:v>
                </c:pt>
                <c:pt idx="12">
                  <c:v>Ohne Titel 3</c:v>
                </c:pt>
                <c:pt idx="13">
                  <c:v>Ohne Titel 4</c:v>
                </c:pt>
                <c:pt idx="14">
                  <c:v>Ohne Titel 5</c:v>
                </c:pt>
                <c:pt idx="15">
                  <c:v>Ohne Titel 6</c:v>
                </c:pt>
                <c:pt idx="16">
                  <c:v>Ohne Titel 7</c:v>
                </c:pt>
                <c:pt idx="17">
                  <c:v>Ohne Titel 8</c:v>
                </c:pt>
                <c:pt idx="18">
                  <c:v>Ohne Titel 9</c:v>
                </c:pt>
                <c:pt idx="19">
                  <c:v>Ohne Titel 10</c:v>
                </c:pt>
                <c:pt idx="20">
                  <c:v>Ohne Titel 11</c:v>
                </c:pt>
                <c:pt idx="21">
                  <c:v>Ohne Titel 12</c:v>
                </c:pt>
                <c:pt idx="22">
                  <c:v>Ohne Titel 13</c:v>
                </c:pt>
                <c:pt idx="23">
                  <c:v>Ohne Titel 14</c:v>
                </c:pt>
                <c:pt idx="24">
                  <c:v>Ohne Titel 15</c:v>
                </c:pt>
                <c:pt idx="25">
                  <c:v>Ohne Titel 16</c:v>
                </c:pt>
                <c:pt idx="26">
                  <c:v>Ohne Titel 17</c:v>
                </c:pt>
                <c:pt idx="27">
                  <c:v>Ohne Titel 18</c:v>
                </c:pt>
                <c:pt idx="28">
                  <c:v>Ohne Titel 19</c:v>
                </c:pt>
                <c:pt idx="29">
                  <c:v>Ohne Titel 20</c:v>
                </c:pt>
                <c:pt idx="30">
                  <c:v>Ohne Titel 21</c:v>
                </c:pt>
                <c:pt idx="31">
                  <c:v>Ohne Titel 22</c:v>
                </c:pt>
                <c:pt idx="32">
                  <c:v>Ohne Titel 23</c:v>
                </c:pt>
                <c:pt idx="33">
                  <c:v>Ohne Titel 24</c:v>
                </c:pt>
                <c:pt idx="34">
                  <c:v>Ohne Titel 25</c:v>
                </c:pt>
                <c:pt idx="35">
                  <c:v>Ohne Titel 26</c:v>
                </c:pt>
                <c:pt idx="36">
                  <c:v>Ohne Titel 27</c:v>
                </c:pt>
                <c:pt idx="37">
                  <c:v>Ohne Titel 28</c:v>
                </c:pt>
                <c:pt idx="38">
                  <c:v>Ohne Titel 29</c:v>
                </c:pt>
                <c:pt idx="39">
                  <c:v>Ohne Titel 30</c:v>
                </c:pt>
                <c:pt idx="40">
                  <c:v>Ohne Titel 31</c:v>
                </c:pt>
                <c:pt idx="41">
                  <c:v>Ohne Titel 32</c:v>
                </c:pt>
                <c:pt idx="42">
                  <c:v>Ohne Titel 33</c:v>
                </c:pt>
                <c:pt idx="43">
                  <c:v>Ohne Titel 34</c:v>
                </c:pt>
                <c:pt idx="44">
                  <c:v>Ohne Titel 35</c:v>
                </c:pt>
                <c:pt idx="45">
                  <c:v>Ohne Titel 36</c:v>
                </c:pt>
                <c:pt idx="46">
                  <c:v>Ohne Titel 37</c:v>
                </c:pt>
                <c:pt idx="47">
                  <c:v>Ohne Titel 38</c:v>
                </c:pt>
                <c:pt idx="48">
                  <c:v>Ohne Titel 39</c:v>
                </c:pt>
                <c:pt idx="49">
                  <c:v>Ohne Titel 40</c:v>
                </c:pt>
                <c:pt idx="50">
                  <c:v>Ohne Titel 41</c:v>
                </c:pt>
                <c:pt idx="51">
                  <c:v>Ohne Titel 42</c:v>
                </c:pt>
                <c:pt idx="52">
                  <c:v>Ohne Titel 43</c:v>
                </c:pt>
                <c:pt idx="53">
                  <c:v>Ohne Titel 44</c:v>
                </c:pt>
                <c:pt idx="54">
                  <c:v>Ohne Titel 45</c:v>
                </c:pt>
                <c:pt idx="55">
                  <c:v>Ohne Titel 46</c:v>
                </c:pt>
                <c:pt idx="56">
                  <c:v>Ohne Titel 47</c:v>
                </c:pt>
                <c:pt idx="57">
                  <c:v>Ohne Titel 48</c:v>
                </c:pt>
                <c:pt idx="58">
                  <c:v>Ohne Titel 49</c:v>
                </c:pt>
                <c:pt idx="59">
                  <c:v>Ohne Titel 50</c:v>
                </c:pt>
              </c:strCache>
            </c:strRef>
          </c:cat>
          <c:val>
            <c:numRef>
              <c:f>Sheet1!$B$2:$BI$2</c:f>
              <c:numCache>
                <c:formatCode>General</c:formatCode>
                <c:ptCount val="60"/>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pt idx="36">
                  <c:v>1.0</c:v>
                </c:pt>
                <c:pt idx="37">
                  <c:v>1.0</c:v>
                </c:pt>
                <c:pt idx="38">
                  <c:v>1.0</c:v>
                </c:pt>
                <c:pt idx="39">
                  <c:v>1.0</c:v>
                </c:pt>
                <c:pt idx="40">
                  <c:v>1.0</c:v>
                </c:pt>
                <c:pt idx="41">
                  <c:v>1.0</c:v>
                </c:pt>
                <c:pt idx="42">
                  <c:v>1.0</c:v>
                </c:pt>
                <c:pt idx="43">
                  <c:v>1.0</c:v>
                </c:pt>
                <c:pt idx="44">
                  <c:v>1.0</c:v>
                </c:pt>
                <c:pt idx="45">
                  <c:v>1.0</c:v>
                </c:pt>
                <c:pt idx="46">
                  <c:v>1.0</c:v>
                </c:pt>
                <c:pt idx="47">
                  <c:v>1.0</c:v>
                </c:pt>
                <c:pt idx="48">
                  <c:v>1.0</c:v>
                </c:pt>
                <c:pt idx="49">
                  <c:v>1.0</c:v>
                </c:pt>
                <c:pt idx="50">
                  <c:v>1.0</c:v>
                </c:pt>
                <c:pt idx="51">
                  <c:v>1.0</c:v>
                </c:pt>
                <c:pt idx="52">
                  <c:v>1.0</c:v>
                </c:pt>
                <c:pt idx="53">
                  <c:v>1.0</c:v>
                </c:pt>
                <c:pt idx="54">
                  <c:v>1.0</c:v>
                </c:pt>
                <c:pt idx="55">
                  <c:v>1.0</c:v>
                </c:pt>
                <c:pt idx="56">
                  <c:v>1.0</c:v>
                </c:pt>
                <c:pt idx="57">
                  <c:v>1.0</c:v>
                </c:pt>
                <c:pt idx="58">
                  <c:v>1.0</c:v>
                </c:pt>
                <c:pt idx="59">
                  <c:v>1.0</c:v>
                </c:pt>
              </c:numCache>
            </c:numRef>
          </c:val>
        </c:ser>
        <c:dLbls>
          <c:showLegendKey val="0"/>
          <c:showVal val="0"/>
          <c:showCatName val="0"/>
          <c:showSerName val="0"/>
          <c:showPercent val="0"/>
          <c:showBubbleSize val="0"/>
          <c:showLeaderLines val="1"/>
        </c:dLbls>
        <c:firstSliceAng val="0"/>
        <c:holeSize val="50"/>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lang val="de-DE"/>
  <c:roundedCorners val="0"/>
  <c:style val="18"/>
  <c:chart>
    <c:autoTitleDeleted val="1"/>
    <c:plotArea>
      <c:layout>
        <c:manualLayout>
          <c:layoutTarget val="inner"/>
          <c:xMode val="edge"/>
          <c:yMode val="edge"/>
          <c:x val="0.005"/>
          <c:y val="0.005"/>
          <c:w val="0.99"/>
          <c:h val="0.9875"/>
        </c:manualLayout>
      </c:layout>
      <c:doughnut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dPt>
          <c:dPt>
            <c:idx val="2"/>
            <c:bubble3D val="0"/>
          </c:dPt>
          <c:dPt>
            <c:idx val="3"/>
            <c:bubble3D val="0"/>
          </c:dPt>
          <c:dPt>
            <c:idx val="4"/>
            <c:bubble3D val="0"/>
          </c:dPt>
          <c:dPt>
            <c:idx val="5"/>
            <c:bubble3D val="0"/>
          </c:dPt>
          <c:dPt>
            <c:idx val="6"/>
            <c:bubble3D val="0"/>
          </c:dPt>
          <c:dPt>
            <c:idx val="7"/>
            <c:bubble3D val="0"/>
          </c:dPt>
          <c:dPt>
            <c:idx val="8"/>
            <c:bubble3D val="0"/>
          </c:dPt>
          <c:dPt>
            <c:idx val="9"/>
            <c:bubble3D val="0"/>
          </c:dPt>
          <c:dPt>
            <c:idx val="10"/>
            <c:bubble3D val="0"/>
          </c:dPt>
          <c:dPt>
            <c:idx val="11"/>
            <c:bubble3D val="0"/>
          </c:dPt>
          <c:dPt>
            <c:idx val="12"/>
            <c:bubble3D val="0"/>
          </c:dPt>
          <c:dPt>
            <c:idx val="13"/>
            <c:bubble3D val="0"/>
          </c:dPt>
          <c:dPt>
            <c:idx val="14"/>
            <c:bubble3D val="0"/>
          </c:dPt>
          <c:dPt>
            <c:idx val="15"/>
            <c:bubble3D val="0"/>
          </c:dPt>
          <c:dPt>
            <c:idx val="16"/>
            <c:bubble3D val="0"/>
          </c:dPt>
          <c:dPt>
            <c:idx val="17"/>
            <c:bubble3D val="0"/>
          </c:dPt>
          <c:dPt>
            <c:idx val="18"/>
            <c:bubble3D val="0"/>
          </c:dPt>
          <c:dPt>
            <c:idx val="19"/>
            <c:bubble3D val="0"/>
          </c:dPt>
          <c:dPt>
            <c:idx val="20"/>
            <c:bubble3D val="0"/>
          </c:dPt>
          <c:dPt>
            <c:idx val="21"/>
            <c:bubble3D val="0"/>
          </c:dPt>
          <c:dPt>
            <c:idx val="22"/>
            <c:bubble3D val="0"/>
          </c:dPt>
          <c:dPt>
            <c:idx val="23"/>
            <c:bubble3D val="0"/>
          </c:dPt>
          <c:dPt>
            <c:idx val="24"/>
            <c:bubble3D val="0"/>
          </c:dPt>
          <c:dPt>
            <c:idx val="25"/>
            <c:bubble3D val="0"/>
          </c:dPt>
          <c:dPt>
            <c:idx val="26"/>
            <c:bubble3D val="0"/>
          </c:dPt>
          <c:dPt>
            <c:idx val="27"/>
            <c:bubble3D val="0"/>
          </c:dPt>
          <c:dPt>
            <c:idx val="28"/>
            <c:bubble3D val="0"/>
          </c:dPt>
          <c:dPt>
            <c:idx val="29"/>
            <c:bubble3D val="0"/>
          </c:dPt>
          <c:dPt>
            <c:idx val="30"/>
            <c:bubble3D val="0"/>
          </c:dPt>
          <c:dPt>
            <c:idx val="31"/>
            <c:bubble3D val="0"/>
          </c:dPt>
          <c:dPt>
            <c:idx val="32"/>
            <c:bubble3D val="0"/>
          </c:dPt>
          <c:dPt>
            <c:idx val="33"/>
            <c:bubble3D val="0"/>
          </c:dPt>
          <c:dPt>
            <c:idx val="34"/>
            <c:bubble3D val="0"/>
          </c:dPt>
          <c:dPt>
            <c:idx val="35"/>
            <c:bubble3D val="0"/>
          </c:dPt>
          <c:dPt>
            <c:idx val="36"/>
            <c:bubble3D val="0"/>
          </c:dPt>
          <c:dPt>
            <c:idx val="37"/>
            <c:bubble3D val="0"/>
          </c:dPt>
          <c:dPt>
            <c:idx val="38"/>
            <c:bubble3D val="0"/>
          </c:dPt>
          <c:dPt>
            <c:idx val="39"/>
            <c:bubble3D val="0"/>
          </c:dPt>
          <c:dPt>
            <c:idx val="40"/>
            <c:bubble3D val="0"/>
          </c:dPt>
          <c:dPt>
            <c:idx val="41"/>
            <c:bubble3D val="0"/>
          </c:dPt>
          <c:dPt>
            <c:idx val="42"/>
            <c:bubble3D val="0"/>
          </c:dPt>
          <c:dPt>
            <c:idx val="43"/>
            <c:bubble3D val="0"/>
          </c:dPt>
          <c:dPt>
            <c:idx val="44"/>
            <c:bubble3D val="0"/>
          </c:dPt>
          <c:dPt>
            <c:idx val="45"/>
            <c:bubble3D val="0"/>
          </c:dPt>
          <c:dPt>
            <c:idx val="46"/>
            <c:bubble3D val="0"/>
          </c:dPt>
          <c:dPt>
            <c:idx val="47"/>
            <c:bubble3D val="0"/>
          </c:dPt>
          <c:dPt>
            <c:idx val="48"/>
            <c:bubble3D val="0"/>
          </c:dPt>
          <c:dPt>
            <c:idx val="49"/>
            <c:bubble3D val="0"/>
          </c:dPt>
          <c:dPt>
            <c:idx val="50"/>
            <c:bubble3D val="0"/>
          </c:dPt>
          <c:dPt>
            <c:idx val="51"/>
            <c:bubble3D val="0"/>
          </c:dPt>
          <c:dPt>
            <c:idx val="52"/>
            <c:bubble3D val="0"/>
          </c:dPt>
          <c:dPt>
            <c:idx val="53"/>
            <c:bubble3D val="0"/>
          </c:dPt>
          <c:dPt>
            <c:idx val="54"/>
            <c:bubble3D val="0"/>
          </c:dPt>
          <c:dPt>
            <c:idx val="55"/>
            <c:bubble3D val="0"/>
          </c:dPt>
          <c:dPt>
            <c:idx val="56"/>
            <c:bubble3D val="0"/>
          </c:dPt>
          <c:dPt>
            <c:idx val="57"/>
            <c:bubble3D val="0"/>
          </c:dPt>
          <c:dPt>
            <c:idx val="58"/>
            <c:bubble3D val="0"/>
          </c:dPt>
          <c:dPt>
            <c:idx val="59"/>
            <c:bubble3D val="0"/>
          </c:dPt>
          <c:cat>
            <c:strRef>
              <c:f>Sheet1!$B$1:$BI$1</c:f>
              <c:strCache>
                <c:ptCount val="60"/>
                <c:pt idx="10">
                  <c:v>Ohne Titel 1</c:v>
                </c:pt>
                <c:pt idx="11">
                  <c:v>Ohne Titel 2</c:v>
                </c:pt>
                <c:pt idx="12">
                  <c:v>Ohne Titel 3</c:v>
                </c:pt>
                <c:pt idx="13">
                  <c:v>Ohne Titel 4</c:v>
                </c:pt>
                <c:pt idx="14">
                  <c:v>Ohne Titel 5</c:v>
                </c:pt>
                <c:pt idx="15">
                  <c:v>Ohne Titel 6</c:v>
                </c:pt>
                <c:pt idx="16">
                  <c:v>Ohne Titel 7</c:v>
                </c:pt>
                <c:pt idx="17">
                  <c:v>Ohne Titel 8</c:v>
                </c:pt>
                <c:pt idx="18">
                  <c:v>Ohne Titel 9</c:v>
                </c:pt>
                <c:pt idx="19">
                  <c:v>Ohne Titel 10</c:v>
                </c:pt>
                <c:pt idx="20">
                  <c:v>Ohne Titel 11</c:v>
                </c:pt>
                <c:pt idx="21">
                  <c:v>Ohne Titel 12</c:v>
                </c:pt>
                <c:pt idx="22">
                  <c:v>Ohne Titel 13</c:v>
                </c:pt>
                <c:pt idx="23">
                  <c:v>Ohne Titel 14</c:v>
                </c:pt>
                <c:pt idx="24">
                  <c:v>Ohne Titel 15</c:v>
                </c:pt>
                <c:pt idx="25">
                  <c:v>Ohne Titel 16</c:v>
                </c:pt>
                <c:pt idx="26">
                  <c:v>Ohne Titel 17</c:v>
                </c:pt>
                <c:pt idx="27">
                  <c:v>Ohne Titel 18</c:v>
                </c:pt>
                <c:pt idx="28">
                  <c:v>Ohne Titel 19</c:v>
                </c:pt>
                <c:pt idx="29">
                  <c:v>Ohne Titel 20</c:v>
                </c:pt>
                <c:pt idx="30">
                  <c:v>Ohne Titel 21</c:v>
                </c:pt>
                <c:pt idx="31">
                  <c:v>Ohne Titel 22</c:v>
                </c:pt>
                <c:pt idx="32">
                  <c:v>Ohne Titel 23</c:v>
                </c:pt>
                <c:pt idx="33">
                  <c:v>Ohne Titel 24</c:v>
                </c:pt>
                <c:pt idx="34">
                  <c:v>Ohne Titel 25</c:v>
                </c:pt>
                <c:pt idx="35">
                  <c:v>Ohne Titel 26</c:v>
                </c:pt>
                <c:pt idx="36">
                  <c:v>Ohne Titel 27</c:v>
                </c:pt>
                <c:pt idx="37">
                  <c:v>Ohne Titel 28</c:v>
                </c:pt>
                <c:pt idx="38">
                  <c:v>Ohne Titel 29</c:v>
                </c:pt>
                <c:pt idx="39">
                  <c:v>Ohne Titel 30</c:v>
                </c:pt>
                <c:pt idx="40">
                  <c:v>Ohne Titel 31</c:v>
                </c:pt>
                <c:pt idx="41">
                  <c:v>Ohne Titel 32</c:v>
                </c:pt>
                <c:pt idx="42">
                  <c:v>Ohne Titel 33</c:v>
                </c:pt>
                <c:pt idx="43">
                  <c:v>Ohne Titel 34</c:v>
                </c:pt>
                <c:pt idx="44">
                  <c:v>Ohne Titel 35</c:v>
                </c:pt>
                <c:pt idx="45">
                  <c:v>Ohne Titel 36</c:v>
                </c:pt>
                <c:pt idx="46">
                  <c:v>Ohne Titel 37</c:v>
                </c:pt>
                <c:pt idx="47">
                  <c:v>Ohne Titel 38</c:v>
                </c:pt>
                <c:pt idx="48">
                  <c:v>Ohne Titel 39</c:v>
                </c:pt>
                <c:pt idx="49">
                  <c:v>Ohne Titel 40</c:v>
                </c:pt>
                <c:pt idx="50">
                  <c:v>Ohne Titel 41</c:v>
                </c:pt>
                <c:pt idx="51">
                  <c:v>Ohne Titel 42</c:v>
                </c:pt>
                <c:pt idx="52">
                  <c:v>Ohne Titel 43</c:v>
                </c:pt>
                <c:pt idx="53">
                  <c:v>Ohne Titel 44</c:v>
                </c:pt>
                <c:pt idx="54">
                  <c:v>Ohne Titel 45</c:v>
                </c:pt>
                <c:pt idx="55">
                  <c:v>Ohne Titel 46</c:v>
                </c:pt>
                <c:pt idx="56">
                  <c:v>Ohne Titel 47</c:v>
                </c:pt>
                <c:pt idx="57">
                  <c:v>Ohne Titel 48</c:v>
                </c:pt>
                <c:pt idx="58">
                  <c:v>Ohne Titel 49</c:v>
                </c:pt>
                <c:pt idx="59">
                  <c:v>Ohne Titel 50</c:v>
                </c:pt>
              </c:strCache>
            </c:strRef>
          </c:cat>
          <c:val>
            <c:numRef>
              <c:f>Sheet1!$B$2:$BI$2</c:f>
              <c:numCache>
                <c:formatCode>General</c:formatCode>
                <c:ptCount val="60"/>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pt idx="36">
                  <c:v>1.0</c:v>
                </c:pt>
                <c:pt idx="37">
                  <c:v>1.0</c:v>
                </c:pt>
                <c:pt idx="38">
                  <c:v>1.0</c:v>
                </c:pt>
                <c:pt idx="39">
                  <c:v>1.0</c:v>
                </c:pt>
                <c:pt idx="40">
                  <c:v>1.0</c:v>
                </c:pt>
                <c:pt idx="41">
                  <c:v>1.0</c:v>
                </c:pt>
                <c:pt idx="42">
                  <c:v>1.0</c:v>
                </c:pt>
                <c:pt idx="43">
                  <c:v>1.0</c:v>
                </c:pt>
                <c:pt idx="44">
                  <c:v>1.0</c:v>
                </c:pt>
                <c:pt idx="45">
                  <c:v>1.0</c:v>
                </c:pt>
                <c:pt idx="46">
                  <c:v>1.0</c:v>
                </c:pt>
                <c:pt idx="47">
                  <c:v>1.0</c:v>
                </c:pt>
                <c:pt idx="48">
                  <c:v>1.0</c:v>
                </c:pt>
                <c:pt idx="49">
                  <c:v>1.0</c:v>
                </c:pt>
                <c:pt idx="50">
                  <c:v>1.0</c:v>
                </c:pt>
                <c:pt idx="51">
                  <c:v>1.0</c:v>
                </c:pt>
                <c:pt idx="52">
                  <c:v>1.0</c:v>
                </c:pt>
                <c:pt idx="53">
                  <c:v>1.0</c:v>
                </c:pt>
                <c:pt idx="54">
                  <c:v>1.0</c:v>
                </c:pt>
                <c:pt idx="55">
                  <c:v>1.0</c:v>
                </c:pt>
                <c:pt idx="56">
                  <c:v>1.0</c:v>
                </c:pt>
                <c:pt idx="57">
                  <c:v>1.0</c:v>
                </c:pt>
                <c:pt idx="58">
                  <c:v>1.0</c:v>
                </c:pt>
                <c:pt idx="59">
                  <c:v>1.0</c:v>
                </c:pt>
              </c:numCache>
            </c:numRef>
          </c:val>
        </c:ser>
        <c:dLbls>
          <c:showLegendKey val="0"/>
          <c:showVal val="0"/>
          <c:showCatName val="0"/>
          <c:showSerName val="0"/>
          <c:showPercent val="0"/>
          <c:showBubbleSize val="0"/>
          <c:showLeaderLines val="1"/>
        </c:dLbls>
        <c:firstSliceAng val="0"/>
        <c:holeSize val="50"/>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1"/>
  <c:lang val="de-DE"/>
  <c:roundedCorners val="0"/>
  <c:style val="18"/>
  <c:chart>
    <c:autoTitleDeleted val="1"/>
    <c:plotArea>
      <c:layout>
        <c:manualLayout>
          <c:layoutTarget val="inner"/>
          <c:xMode val="edge"/>
          <c:yMode val="edge"/>
          <c:x val="0.005"/>
          <c:y val="0.005"/>
          <c:w val="0.99"/>
          <c:h val="0.9875"/>
        </c:manualLayout>
      </c:layout>
      <c:doughnut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dPt>
          <c:dPt>
            <c:idx val="2"/>
            <c:bubble3D val="0"/>
          </c:dPt>
          <c:dPt>
            <c:idx val="3"/>
            <c:bubble3D val="0"/>
          </c:dPt>
          <c:dPt>
            <c:idx val="4"/>
            <c:bubble3D val="0"/>
          </c:dPt>
          <c:dPt>
            <c:idx val="5"/>
            <c:bubble3D val="0"/>
          </c:dPt>
          <c:dPt>
            <c:idx val="6"/>
            <c:bubble3D val="0"/>
          </c:dPt>
          <c:dPt>
            <c:idx val="7"/>
            <c:bubble3D val="0"/>
          </c:dPt>
          <c:dPt>
            <c:idx val="8"/>
            <c:bubble3D val="0"/>
          </c:dPt>
          <c:dPt>
            <c:idx val="9"/>
            <c:bubble3D val="0"/>
          </c:dPt>
          <c:dPt>
            <c:idx val="10"/>
            <c:bubble3D val="0"/>
          </c:dPt>
          <c:dPt>
            <c:idx val="11"/>
            <c:bubble3D val="0"/>
          </c:dPt>
          <c:dPt>
            <c:idx val="12"/>
            <c:bubble3D val="0"/>
          </c:dPt>
          <c:dPt>
            <c:idx val="13"/>
            <c:bubble3D val="0"/>
          </c:dPt>
          <c:dPt>
            <c:idx val="14"/>
            <c:bubble3D val="0"/>
          </c:dPt>
          <c:dPt>
            <c:idx val="15"/>
            <c:bubble3D val="0"/>
          </c:dPt>
          <c:dPt>
            <c:idx val="16"/>
            <c:bubble3D val="0"/>
          </c:dPt>
          <c:dPt>
            <c:idx val="17"/>
            <c:bubble3D val="0"/>
          </c:dPt>
          <c:dPt>
            <c:idx val="18"/>
            <c:bubble3D val="0"/>
          </c:dPt>
          <c:dPt>
            <c:idx val="19"/>
            <c:bubble3D val="0"/>
          </c:dPt>
          <c:dPt>
            <c:idx val="20"/>
            <c:bubble3D val="0"/>
          </c:dPt>
          <c:dPt>
            <c:idx val="21"/>
            <c:bubble3D val="0"/>
          </c:dPt>
          <c:dPt>
            <c:idx val="22"/>
            <c:bubble3D val="0"/>
          </c:dPt>
          <c:dPt>
            <c:idx val="23"/>
            <c:bubble3D val="0"/>
          </c:dPt>
          <c:dPt>
            <c:idx val="24"/>
            <c:bubble3D val="0"/>
          </c:dPt>
          <c:dPt>
            <c:idx val="25"/>
            <c:bubble3D val="0"/>
          </c:dPt>
          <c:dPt>
            <c:idx val="26"/>
            <c:bubble3D val="0"/>
          </c:dPt>
          <c:dPt>
            <c:idx val="27"/>
            <c:bubble3D val="0"/>
          </c:dPt>
          <c:dPt>
            <c:idx val="28"/>
            <c:bubble3D val="0"/>
          </c:dPt>
          <c:dPt>
            <c:idx val="29"/>
            <c:bubble3D val="0"/>
          </c:dPt>
          <c:dPt>
            <c:idx val="30"/>
            <c:bubble3D val="0"/>
          </c:dPt>
          <c:dPt>
            <c:idx val="31"/>
            <c:bubble3D val="0"/>
          </c:dPt>
          <c:dPt>
            <c:idx val="32"/>
            <c:bubble3D val="0"/>
          </c:dPt>
          <c:dPt>
            <c:idx val="33"/>
            <c:bubble3D val="0"/>
          </c:dPt>
          <c:dPt>
            <c:idx val="34"/>
            <c:bubble3D val="0"/>
          </c:dPt>
          <c:dPt>
            <c:idx val="35"/>
            <c:bubble3D val="0"/>
          </c:dPt>
          <c:dPt>
            <c:idx val="36"/>
            <c:bubble3D val="0"/>
          </c:dPt>
          <c:dPt>
            <c:idx val="37"/>
            <c:bubble3D val="0"/>
          </c:dPt>
          <c:dPt>
            <c:idx val="38"/>
            <c:bubble3D val="0"/>
          </c:dPt>
          <c:dPt>
            <c:idx val="39"/>
            <c:bubble3D val="0"/>
          </c:dPt>
          <c:dPt>
            <c:idx val="40"/>
            <c:bubble3D val="0"/>
          </c:dPt>
          <c:dPt>
            <c:idx val="41"/>
            <c:bubble3D val="0"/>
          </c:dPt>
          <c:dPt>
            <c:idx val="42"/>
            <c:bubble3D val="0"/>
          </c:dPt>
          <c:dPt>
            <c:idx val="43"/>
            <c:bubble3D val="0"/>
          </c:dPt>
          <c:dPt>
            <c:idx val="44"/>
            <c:bubble3D val="0"/>
          </c:dPt>
          <c:dPt>
            <c:idx val="45"/>
            <c:bubble3D val="0"/>
          </c:dPt>
          <c:dPt>
            <c:idx val="46"/>
            <c:bubble3D val="0"/>
          </c:dPt>
          <c:dPt>
            <c:idx val="47"/>
            <c:bubble3D val="0"/>
          </c:dPt>
          <c:dPt>
            <c:idx val="48"/>
            <c:bubble3D val="0"/>
          </c:dPt>
          <c:dPt>
            <c:idx val="49"/>
            <c:bubble3D val="0"/>
          </c:dPt>
          <c:dPt>
            <c:idx val="50"/>
            <c:bubble3D val="0"/>
          </c:dPt>
          <c:dPt>
            <c:idx val="51"/>
            <c:bubble3D val="0"/>
          </c:dPt>
          <c:dPt>
            <c:idx val="52"/>
            <c:bubble3D val="0"/>
          </c:dPt>
          <c:dPt>
            <c:idx val="53"/>
            <c:bubble3D val="0"/>
          </c:dPt>
          <c:dPt>
            <c:idx val="54"/>
            <c:bubble3D val="0"/>
          </c:dPt>
          <c:dPt>
            <c:idx val="55"/>
            <c:bubble3D val="0"/>
          </c:dPt>
          <c:dPt>
            <c:idx val="56"/>
            <c:bubble3D val="0"/>
          </c:dPt>
          <c:dPt>
            <c:idx val="57"/>
            <c:bubble3D val="0"/>
          </c:dPt>
          <c:dPt>
            <c:idx val="58"/>
            <c:bubble3D val="0"/>
          </c:dPt>
          <c:dPt>
            <c:idx val="59"/>
            <c:bubble3D val="0"/>
          </c:dPt>
          <c:cat>
            <c:strRef>
              <c:f>Sheet1!$B$1:$BI$1</c:f>
              <c:strCache>
                <c:ptCount val="60"/>
                <c:pt idx="10">
                  <c:v>Ohne Titel 1</c:v>
                </c:pt>
                <c:pt idx="11">
                  <c:v>Ohne Titel 2</c:v>
                </c:pt>
                <c:pt idx="12">
                  <c:v>Ohne Titel 3</c:v>
                </c:pt>
                <c:pt idx="13">
                  <c:v>Ohne Titel 4</c:v>
                </c:pt>
                <c:pt idx="14">
                  <c:v>Ohne Titel 5</c:v>
                </c:pt>
                <c:pt idx="15">
                  <c:v>Ohne Titel 6</c:v>
                </c:pt>
                <c:pt idx="16">
                  <c:v>Ohne Titel 7</c:v>
                </c:pt>
                <c:pt idx="17">
                  <c:v>Ohne Titel 8</c:v>
                </c:pt>
                <c:pt idx="18">
                  <c:v>Ohne Titel 9</c:v>
                </c:pt>
                <c:pt idx="19">
                  <c:v>Ohne Titel 10</c:v>
                </c:pt>
                <c:pt idx="20">
                  <c:v>Ohne Titel 11</c:v>
                </c:pt>
                <c:pt idx="21">
                  <c:v>Ohne Titel 12</c:v>
                </c:pt>
                <c:pt idx="22">
                  <c:v>Ohne Titel 13</c:v>
                </c:pt>
                <c:pt idx="23">
                  <c:v>Ohne Titel 14</c:v>
                </c:pt>
                <c:pt idx="24">
                  <c:v>Ohne Titel 15</c:v>
                </c:pt>
                <c:pt idx="25">
                  <c:v>Ohne Titel 16</c:v>
                </c:pt>
                <c:pt idx="26">
                  <c:v>Ohne Titel 17</c:v>
                </c:pt>
                <c:pt idx="27">
                  <c:v>Ohne Titel 18</c:v>
                </c:pt>
                <c:pt idx="28">
                  <c:v>Ohne Titel 19</c:v>
                </c:pt>
                <c:pt idx="29">
                  <c:v>Ohne Titel 20</c:v>
                </c:pt>
                <c:pt idx="30">
                  <c:v>Ohne Titel 21</c:v>
                </c:pt>
                <c:pt idx="31">
                  <c:v>Ohne Titel 22</c:v>
                </c:pt>
                <c:pt idx="32">
                  <c:v>Ohne Titel 23</c:v>
                </c:pt>
                <c:pt idx="33">
                  <c:v>Ohne Titel 24</c:v>
                </c:pt>
                <c:pt idx="34">
                  <c:v>Ohne Titel 25</c:v>
                </c:pt>
                <c:pt idx="35">
                  <c:v>Ohne Titel 26</c:v>
                </c:pt>
                <c:pt idx="36">
                  <c:v>Ohne Titel 27</c:v>
                </c:pt>
                <c:pt idx="37">
                  <c:v>Ohne Titel 28</c:v>
                </c:pt>
                <c:pt idx="38">
                  <c:v>Ohne Titel 29</c:v>
                </c:pt>
                <c:pt idx="39">
                  <c:v>Ohne Titel 30</c:v>
                </c:pt>
                <c:pt idx="40">
                  <c:v>Ohne Titel 31</c:v>
                </c:pt>
                <c:pt idx="41">
                  <c:v>Ohne Titel 32</c:v>
                </c:pt>
                <c:pt idx="42">
                  <c:v>Ohne Titel 33</c:v>
                </c:pt>
                <c:pt idx="43">
                  <c:v>Ohne Titel 34</c:v>
                </c:pt>
                <c:pt idx="44">
                  <c:v>Ohne Titel 35</c:v>
                </c:pt>
                <c:pt idx="45">
                  <c:v>Ohne Titel 36</c:v>
                </c:pt>
                <c:pt idx="46">
                  <c:v>Ohne Titel 37</c:v>
                </c:pt>
                <c:pt idx="47">
                  <c:v>Ohne Titel 38</c:v>
                </c:pt>
                <c:pt idx="48">
                  <c:v>Ohne Titel 39</c:v>
                </c:pt>
                <c:pt idx="49">
                  <c:v>Ohne Titel 40</c:v>
                </c:pt>
                <c:pt idx="50">
                  <c:v>Ohne Titel 41</c:v>
                </c:pt>
                <c:pt idx="51">
                  <c:v>Ohne Titel 42</c:v>
                </c:pt>
                <c:pt idx="52">
                  <c:v>Ohne Titel 43</c:v>
                </c:pt>
                <c:pt idx="53">
                  <c:v>Ohne Titel 44</c:v>
                </c:pt>
                <c:pt idx="54">
                  <c:v>Ohne Titel 45</c:v>
                </c:pt>
                <c:pt idx="55">
                  <c:v>Ohne Titel 46</c:v>
                </c:pt>
                <c:pt idx="56">
                  <c:v>Ohne Titel 47</c:v>
                </c:pt>
                <c:pt idx="57">
                  <c:v>Ohne Titel 48</c:v>
                </c:pt>
                <c:pt idx="58">
                  <c:v>Ohne Titel 49</c:v>
                </c:pt>
                <c:pt idx="59">
                  <c:v>Ohne Titel 50</c:v>
                </c:pt>
              </c:strCache>
            </c:strRef>
          </c:cat>
          <c:val>
            <c:numRef>
              <c:f>Sheet1!$B$2:$BI$2</c:f>
              <c:numCache>
                <c:formatCode>General</c:formatCode>
                <c:ptCount val="60"/>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pt idx="36">
                  <c:v>1.0</c:v>
                </c:pt>
                <c:pt idx="37">
                  <c:v>1.0</c:v>
                </c:pt>
                <c:pt idx="38">
                  <c:v>1.0</c:v>
                </c:pt>
                <c:pt idx="39">
                  <c:v>1.0</c:v>
                </c:pt>
                <c:pt idx="40">
                  <c:v>1.0</c:v>
                </c:pt>
                <c:pt idx="41">
                  <c:v>1.0</c:v>
                </c:pt>
                <c:pt idx="42">
                  <c:v>1.0</c:v>
                </c:pt>
                <c:pt idx="43">
                  <c:v>1.0</c:v>
                </c:pt>
                <c:pt idx="44">
                  <c:v>1.0</c:v>
                </c:pt>
                <c:pt idx="45">
                  <c:v>1.0</c:v>
                </c:pt>
                <c:pt idx="46">
                  <c:v>1.0</c:v>
                </c:pt>
                <c:pt idx="47">
                  <c:v>1.0</c:v>
                </c:pt>
                <c:pt idx="48">
                  <c:v>1.0</c:v>
                </c:pt>
                <c:pt idx="49">
                  <c:v>1.0</c:v>
                </c:pt>
                <c:pt idx="50">
                  <c:v>1.0</c:v>
                </c:pt>
                <c:pt idx="51">
                  <c:v>1.0</c:v>
                </c:pt>
                <c:pt idx="52">
                  <c:v>1.0</c:v>
                </c:pt>
                <c:pt idx="53">
                  <c:v>1.0</c:v>
                </c:pt>
                <c:pt idx="54">
                  <c:v>1.0</c:v>
                </c:pt>
                <c:pt idx="55">
                  <c:v>1.0</c:v>
                </c:pt>
                <c:pt idx="56">
                  <c:v>1.0</c:v>
                </c:pt>
                <c:pt idx="57">
                  <c:v>1.0</c:v>
                </c:pt>
                <c:pt idx="58">
                  <c:v>1.0</c:v>
                </c:pt>
                <c:pt idx="59">
                  <c:v>1.0</c:v>
                </c:pt>
              </c:numCache>
            </c:numRef>
          </c:val>
        </c:ser>
        <c:dLbls>
          <c:showLegendKey val="0"/>
          <c:showVal val="0"/>
          <c:showCatName val="0"/>
          <c:showSerName val="0"/>
          <c:showPercent val="0"/>
          <c:showBubbleSize val="0"/>
          <c:showLeaderLines val="1"/>
        </c:dLbls>
        <c:firstSliceAng val="0"/>
        <c:holeSize val="50"/>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1"/>
  <c:lang val="de-DE"/>
  <c:roundedCorners val="0"/>
  <c:style val="18"/>
  <c:chart>
    <c:autoTitleDeleted val="1"/>
    <c:plotArea>
      <c:layout>
        <c:manualLayout>
          <c:layoutTarget val="inner"/>
          <c:xMode val="edge"/>
          <c:yMode val="edge"/>
          <c:x val="0.005"/>
          <c:y val="0.005"/>
          <c:w val="0.99"/>
          <c:h val="0.9875"/>
        </c:manualLayout>
      </c:layout>
      <c:doughnut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dPt>
          <c:dPt>
            <c:idx val="2"/>
            <c:bubble3D val="0"/>
          </c:dPt>
          <c:dPt>
            <c:idx val="3"/>
            <c:bubble3D val="0"/>
          </c:dPt>
          <c:dPt>
            <c:idx val="4"/>
            <c:bubble3D val="0"/>
          </c:dPt>
          <c:dPt>
            <c:idx val="5"/>
            <c:bubble3D val="0"/>
          </c:dPt>
          <c:dPt>
            <c:idx val="6"/>
            <c:bubble3D val="0"/>
          </c:dPt>
          <c:dPt>
            <c:idx val="7"/>
            <c:bubble3D val="0"/>
          </c:dPt>
          <c:dPt>
            <c:idx val="8"/>
            <c:bubble3D val="0"/>
          </c:dPt>
          <c:dPt>
            <c:idx val="9"/>
            <c:bubble3D val="0"/>
          </c:dPt>
          <c:dPt>
            <c:idx val="10"/>
            <c:bubble3D val="0"/>
          </c:dPt>
          <c:dPt>
            <c:idx val="11"/>
            <c:bubble3D val="0"/>
          </c:dPt>
          <c:dPt>
            <c:idx val="12"/>
            <c:bubble3D val="0"/>
          </c:dPt>
          <c:dPt>
            <c:idx val="13"/>
            <c:bubble3D val="0"/>
          </c:dPt>
          <c:dPt>
            <c:idx val="14"/>
            <c:bubble3D val="0"/>
          </c:dPt>
          <c:dPt>
            <c:idx val="15"/>
            <c:bubble3D val="0"/>
          </c:dPt>
          <c:dPt>
            <c:idx val="16"/>
            <c:bubble3D val="0"/>
          </c:dPt>
          <c:dPt>
            <c:idx val="17"/>
            <c:bubble3D val="0"/>
          </c:dPt>
          <c:dPt>
            <c:idx val="18"/>
            <c:bubble3D val="0"/>
          </c:dPt>
          <c:dPt>
            <c:idx val="19"/>
            <c:bubble3D val="0"/>
          </c:dPt>
          <c:dPt>
            <c:idx val="20"/>
            <c:bubble3D val="0"/>
          </c:dPt>
          <c:dPt>
            <c:idx val="21"/>
            <c:bubble3D val="0"/>
          </c:dPt>
          <c:dPt>
            <c:idx val="22"/>
            <c:bubble3D val="0"/>
          </c:dPt>
          <c:dPt>
            <c:idx val="23"/>
            <c:bubble3D val="0"/>
          </c:dPt>
          <c:dPt>
            <c:idx val="24"/>
            <c:bubble3D val="0"/>
          </c:dPt>
          <c:dPt>
            <c:idx val="25"/>
            <c:bubble3D val="0"/>
          </c:dPt>
          <c:dPt>
            <c:idx val="26"/>
            <c:bubble3D val="0"/>
          </c:dPt>
          <c:dPt>
            <c:idx val="27"/>
            <c:bubble3D val="0"/>
          </c:dPt>
          <c:dPt>
            <c:idx val="28"/>
            <c:bubble3D val="0"/>
          </c:dPt>
          <c:dPt>
            <c:idx val="29"/>
            <c:bubble3D val="0"/>
          </c:dPt>
          <c:dPt>
            <c:idx val="30"/>
            <c:bubble3D val="0"/>
          </c:dPt>
          <c:dPt>
            <c:idx val="31"/>
            <c:bubble3D val="0"/>
          </c:dPt>
          <c:dPt>
            <c:idx val="32"/>
            <c:bubble3D val="0"/>
          </c:dPt>
          <c:dPt>
            <c:idx val="33"/>
            <c:bubble3D val="0"/>
          </c:dPt>
          <c:dPt>
            <c:idx val="34"/>
            <c:bubble3D val="0"/>
          </c:dPt>
          <c:dPt>
            <c:idx val="35"/>
            <c:bubble3D val="0"/>
          </c:dPt>
          <c:dPt>
            <c:idx val="36"/>
            <c:bubble3D val="0"/>
          </c:dPt>
          <c:dPt>
            <c:idx val="37"/>
            <c:bubble3D val="0"/>
          </c:dPt>
          <c:dPt>
            <c:idx val="38"/>
            <c:bubble3D val="0"/>
          </c:dPt>
          <c:dPt>
            <c:idx val="39"/>
            <c:bubble3D val="0"/>
          </c:dPt>
          <c:dPt>
            <c:idx val="40"/>
            <c:bubble3D val="0"/>
          </c:dPt>
          <c:dPt>
            <c:idx val="41"/>
            <c:bubble3D val="0"/>
          </c:dPt>
          <c:dPt>
            <c:idx val="42"/>
            <c:bubble3D val="0"/>
          </c:dPt>
          <c:dPt>
            <c:idx val="43"/>
            <c:bubble3D val="0"/>
          </c:dPt>
          <c:dPt>
            <c:idx val="44"/>
            <c:bubble3D val="0"/>
          </c:dPt>
          <c:dPt>
            <c:idx val="45"/>
            <c:bubble3D val="0"/>
          </c:dPt>
          <c:dPt>
            <c:idx val="46"/>
            <c:bubble3D val="0"/>
          </c:dPt>
          <c:dPt>
            <c:idx val="47"/>
            <c:bubble3D val="0"/>
          </c:dPt>
          <c:dPt>
            <c:idx val="48"/>
            <c:bubble3D val="0"/>
          </c:dPt>
          <c:dPt>
            <c:idx val="49"/>
            <c:bubble3D val="0"/>
          </c:dPt>
          <c:dPt>
            <c:idx val="50"/>
            <c:bubble3D val="0"/>
          </c:dPt>
          <c:dPt>
            <c:idx val="51"/>
            <c:bubble3D val="0"/>
          </c:dPt>
          <c:dPt>
            <c:idx val="52"/>
            <c:bubble3D val="0"/>
          </c:dPt>
          <c:dPt>
            <c:idx val="53"/>
            <c:bubble3D val="0"/>
          </c:dPt>
          <c:dPt>
            <c:idx val="54"/>
            <c:bubble3D val="0"/>
          </c:dPt>
          <c:dPt>
            <c:idx val="55"/>
            <c:bubble3D val="0"/>
          </c:dPt>
          <c:dPt>
            <c:idx val="56"/>
            <c:bubble3D val="0"/>
          </c:dPt>
          <c:dPt>
            <c:idx val="57"/>
            <c:bubble3D val="0"/>
          </c:dPt>
          <c:dPt>
            <c:idx val="58"/>
            <c:bubble3D val="0"/>
          </c:dPt>
          <c:dPt>
            <c:idx val="59"/>
            <c:bubble3D val="0"/>
          </c:dPt>
          <c:cat>
            <c:strRef>
              <c:f>Sheet1!$B$1:$BI$1</c:f>
              <c:strCache>
                <c:ptCount val="60"/>
                <c:pt idx="10">
                  <c:v>Ohne Titel 1</c:v>
                </c:pt>
                <c:pt idx="11">
                  <c:v>Ohne Titel 2</c:v>
                </c:pt>
                <c:pt idx="12">
                  <c:v>Ohne Titel 3</c:v>
                </c:pt>
                <c:pt idx="13">
                  <c:v>Ohne Titel 4</c:v>
                </c:pt>
                <c:pt idx="14">
                  <c:v>Ohne Titel 5</c:v>
                </c:pt>
                <c:pt idx="15">
                  <c:v>Ohne Titel 6</c:v>
                </c:pt>
                <c:pt idx="16">
                  <c:v>Ohne Titel 7</c:v>
                </c:pt>
                <c:pt idx="17">
                  <c:v>Ohne Titel 8</c:v>
                </c:pt>
                <c:pt idx="18">
                  <c:v>Ohne Titel 9</c:v>
                </c:pt>
                <c:pt idx="19">
                  <c:v>Ohne Titel 10</c:v>
                </c:pt>
                <c:pt idx="20">
                  <c:v>Ohne Titel 11</c:v>
                </c:pt>
                <c:pt idx="21">
                  <c:v>Ohne Titel 12</c:v>
                </c:pt>
                <c:pt idx="22">
                  <c:v>Ohne Titel 13</c:v>
                </c:pt>
                <c:pt idx="23">
                  <c:v>Ohne Titel 14</c:v>
                </c:pt>
                <c:pt idx="24">
                  <c:v>Ohne Titel 15</c:v>
                </c:pt>
                <c:pt idx="25">
                  <c:v>Ohne Titel 16</c:v>
                </c:pt>
                <c:pt idx="26">
                  <c:v>Ohne Titel 17</c:v>
                </c:pt>
                <c:pt idx="27">
                  <c:v>Ohne Titel 18</c:v>
                </c:pt>
                <c:pt idx="28">
                  <c:v>Ohne Titel 19</c:v>
                </c:pt>
                <c:pt idx="29">
                  <c:v>Ohne Titel 20</c:v>
                </c:pt>
                <c:pt idx="30">
                  <c:v>Ohne Titel 21</c:v>
                </c:pt>
                <c:pt idx="31">
                  <c:v>Ohne Titel 22</c:v>
                </c:pt>
                <c:pt idx="32">
                  <c:v>Ohne Titel 23</c:v>
                </c:pt>
                <c:pt idx="33">
                  <c:v>Ohne Titel 24</c:v>
                </c:pt>
                <c:pt idx="34">
                  <c:v>Ohne Titel 25</c:v>
                </c:pt>
                <c:pt idx="35">
                  <c:v>Ohne Titel 26</c:v>
                </c:pt>
                <c:pt idx="36">
                  <c:v>Ohne Titel 27</c:v>
                </c:pt>
                <c:pt idx="37">
                  <c:v>Ohne Titel 28</c:v>
                </c:pt>
                <c:pt idx="38">
                  <c:v>Ohne Titel 29</c:v>
                </c:pt>
                <c:pt idx="39">
                  <c:v>Ohne Titel 30</c:v>
                </c:pt>
                <c:pt idx="40">
                  <c:v>Ohne Titel 31</c:v>
                </c:pt>
                <c:pt idx="41">
                  <c:v>Ohne Titel 32</c:v>
                </c:pt>
                <c:pt idx="42">
                  <c:v>Ohne Titel 33</c:v>
                </c:pt>
                <c:pt idx="43">
                  <c:v>Ohne Titel 34</c:v>
                </c:pt>
                <c:pt idx="44">
                  <c:v>Ohne Titel 35</c:v>
                </c:pt>
                <c:pt idx="45">
                  <c:v>Ohne Titel 36</c:v>
                </c:pt>
                <c:pt idx="46">
                  <c:v>Ohne Titel 37</c:v>
                </c:pt>
                <c:pt idx="47">
                  <c:v>Ohne Titel 38</c:v>
                </c:pt>
                <c:pt idx="48">
                  <c:v>Ohne Titel 39</c:v>
                </c:pt>
                <c:pt idx="49">
                  <c:v>Ohne Titel 40</c:v>
                </c:pt>
                <c:pt idx="50">
                  <c:v>Ohne Titel 41</c:v>
                </c:pt>
                <c:pt idx="51">
                  <c:v>Ohne Titel 42</c:v>
                </c:pt>
                <c:pt idx="52">
                  <c:v>Ohne Titel 43</c:v>
                </c:pt>
                <c:pt idx="53">
                  <c:v>Ohne Titel 44</c:v>
                </c:pt>
                <c:pt idx="54">
                  <c:v>Ohne Titel 45</c:v>
                </c:pt>
                <c:pt idx="55">
                  <c:v>Ohne Titel 46</c:v>
                </c:pt>
                <c:pt idx="56">
                  <c:v>Ohne Titel 47</c:v>
                </c:pt>
                <c:pt idx="57">
                  <c:v>Ohne Titel 48</c:v>
                </c:pt>
                <c:pt idx="58">
                  <c:v>Ohne Titel 49</c:v>
                </c:pt>
                <c:pt idx="59">
                  <c:v>Ohne Titel 50</c:v>
                </c:pt>
              </c:strCache>
            </c:strRef>
          </c:cat>
          <c:val>
            <c:numRef>
              <c:f>Sheet1!$B$2:$BI$2</c:f>
              <c:numCache>
                <c:formatCode>General</c:formatCode>
                <c:ptCount val="60"/>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pt idx="36">
                  <c:v>1.0</c:v>
                </c:pt>
                <c:pt idx="37">
                  <c:v>1.0</c:v>
                </c:pt>
                <c:pt idx="38">
                  <c:v>1.0</c:v>
                </c:pt>
                <c:pt idx="39">
                  <c:v>1.0</c:v>
                </c:pt>
                <c:pt idx="40">
                  <c:v>1.0</c:v>
                </c:pt>
                <c:pt idx="41">
                  <c:v>1.0</c:v>
                </c:pt>
                <c:pt idx="42">
                  <c:v>1.0</c:v>
                </c:pt>
                <c:pt idx="43">
                  <c:v>1.0</c:v>
                </c:pt>
                <c:pt idx="44">
                  <c:v>1.0</c:v>
                </c:pt>
                <c:pt idx="45">
                  <c:v>1.0</c:v>
                </c:pt>
                <c:pt idx="46">
                  <c:v>1.0</c:v>
                </c:pt>
                <c:pt idx="47">
                  <c:v>1.0</c:v>
                </c:pt>
                <c:pt idx="48">
                  <c:v>1.0</c:v>
                </c:pt>
                <c:pt idx="49">
                  <c:v>1.0</c:v>
                </c:pt>
                <c:pt idx="50">
                  <c:v>1.0</c:v>
                </c:pt>
                <c:pt idx="51">
                  <c:v>1.0</c:v>
                </c:pt>
                <c:pt idx="52">
                  <c:v>1.0</c:v>
                </c:pt>
                <c:pt idx="53">
                  <c:v>1.0</c:v>
                </c:pt>
                <c:pt idx="54">
                  <c:v>1.0</c:v>
                </c:pt>
                <c:pt idx="55">
                  <c:v>1.0</c:v>
                </c:pt>
                <c:pt idx="56">
                  <c:v>1.0</c:v>
                </c:pt>
                <c:pt idx="57">
                  <c:v>1.0</c:v>
                </c:pt>
                <c:pt idx="58">
                  <c:v>1.0</c:v>
                </c:pt>
                <c:pt idx="59">
                  <c:v>1.0</c:v>
                </c:pt>
              </c:numCache>
            </c:numRef>
          </c:val>
        </c:ser>
        <c:dLbls>
          <c:showLegendKey val="0"/>
          <c:showVal val="0"/>
          <c:showCatName val="0"/>
          <c:showSerName val="0"/>
          <c:showPercent val="0"/>
          <c:showBubbleSize val="0"/>
          <c:showLeaderLines val="1"/>
        </c:dLbls>
        <c:firstSliceAng val="0"/>
        <c:holeSize val="50"/>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1"/>
  <c:lang val="de-DE"/>
  <c:roundedCorners val="0"/>
  <c:style val="18"/>
  <c:chart>
    <c:autoTitleDeleted val="1"/>
    <c:plotArea>
      <c:layout>
        <c:manualLayout>
          <c:layoutTarget val="inner"/>
          <c:xMode val="edge"/>
          <c:yMode val="edge"/>
          <c:x val="0.005"/>
          <c:y val="0.005"/>
          <c:w val="0.99"/>
          <c:h val="0.9875"/>
        </c:manualLayout>
      </c:layout>
      <c:doughnut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dPt>
          <c:dPt>
            <c:idx val="2"/>
            <c:bubble3D val="0"/>
          </c:dPt>
          <c:dPt>
            <c:idx val="3"/>
            <c:bubble3D val="0"/>
          </c:dPt>
          <c:dPt>
            <c:idx val="4"/>
            <c:bubble3D val="0"/>
          </c:dPt>
          <c:dPt>
            <c:idx val="5"/>
            <c:bubble3D val="0"/>
          </c:dPt>
          <c:dPt>
            <c:idx val="6"/>
            <c:bubble3D val="0"/>
          </c:dPt>
          <c:dPt>
            <c:idx val="7"/>
            <c:bubble3D val="0"/>
          </c:dPt>
          <c:dPt>
            <c:idx val="8"/>
            <c:bubble3D val="0"/>
          </c:dPt>
          <c:dPt>
            <c:idx val="9"/>
            <c:bubble3D val="0"/>
          </c:dPt>
          <c:dPt>
            <c:idx val="10"/>
            <c:bubble3D val="0"/>
          </c:dPt>
          <c:dPt>
            <c:idx val="11"/>
            <c:bubble3D val="0"/>
          </c:dPt>
          <c:dPt>
            <c:idx val="12"/>
            <c:bubble3D val="0"/>
          </c:dPt>
          <c:dPt>
            <c:idx val="13"/>
            <c:bubble3D val="0"/>
          </c:dPt>
          <c:dPt>
            <c:idx val="14"/>
            <c:bubble3D val="0"/>
          </c:dPt>
          <c:dPt>
            <c:idx val="15"/>
            <c:bubble3D val="0"/>
          </c:dPt>
          <c:dPt>
            <c:idx val="16"/>
            <c:bubble3D val="0"/>
          </c:dPt>
          <c:dPt>
            <c:idx val="17"/>
            <c:bubble3D val="0"/>
          </c:dPt>
          <c:dPt>
            <c:idx val="18"/>
            <c:bubble3D val="0"/>
          </c:dPt>
          <c:dPt>
            <c:idx val="19"/>
            <c:bubble3D val="0"/>
          </c:dPt>
          <c:dPt>
            <c:idx val="20"/>
            <c:bubble3D val="0"/>
          </c:dPt>
          <c:dPt>
            <c:idx val="21"/>
            <c:bubble3D val="0"/>
          </c:dPt>
          <c:dPt>
            <c:idx val="22"/>
            <c:bubble3D val="0"/>
          </c:dPt>
          <c:dPt>
            <c:idx val="23"/>
            <c:bubble3D val="0"/>
          </c:dPt>
          <c:dPt>
            <c:idx val="24"/>
            <c:bubble3D val="0"/>
          </c:dPt>
          <c:dPt>
            <c:idx val="25"/>
            <c:bubble3D val="0"/>
          </c:dPt>
          <c:dPt>
            <c:idx val="26"/>
            <c:bubble3D val="0"/>
          </c:dPt>
          <c:dPt>
            <c:idx val="27"/>
            <c:bubble3D val="0"/>
          </c:dPt>
          <c:dPt>
            <c:idx val="28"/>
            <c:bubble3D val="0"/>
          </c:dPt>
          <c:dPt>
            <c:idx val="29"/>
            <c:bubble3D val="0"/>
          </c:dPt>
          <c:dPt>
            <c:idx val="30"/>
            <c:bubble3D val="0"/>
          </c:dPt>
          <c:dPt>
            <c:idx val="31"/>
            <c:bubble3D val="0"/>
          </c:dPt>
          <c:dPt>
            <c:idx val="32"/>
            <c:bubble3D val="0"/>
          </c:dPt>
          <c:dPt>
            <c:idx val="33"/>
            <c:bubble3D val="0"/>
          </c:dPt>
          <c:dPt>
            <c:idx val="34"/>
            <c:bubble3D val="0"/>
          </c:dPt>
          <c:dPt>
            <c:idx val="35"/>
            <c:bubble3D val="0"/>
          </c:dPt>
          <c:dPt>
            <c:idx val="36"/>
            <c:bubble3D val="0"/>
          </c:dPt>
          <c:dPt>
            <c:idx val="37"/>
            <c:bubble3D val="0"/>
          </c:dPt>
          <c:dPt>
            <c:idx val="38"/>
            <c:bubble3D val="0"/>
          </c:dPt>
          <c:dPt>
            <c:idx val="39"/>
            <c:bubble3D val="0"/>
          </c:dPt>
          <c:dPt>
            <c:idx val="40"/>
            <c:bubble3D val="0"/>
          </c:dPt>
          <c:dPt>
            <c:idx val="41"/>
            <c:bubble3D val="0"/>
          </c:dPt>
          <c:dPt>
            <c:idx val="42"/>
            <c:bubble3D val="0"/>
          </c:dPt>
          <c:dPt>
            <c:idx val="43"/>
            <c:bubble3D val="0"/>
          </c:dPt>
          <c:dPt>
            <c:idx val="44"/>
            <c:bubble3D val="0"/>
          </c:dPt>
          <c:dPt>
            <c:idx val="45"/>
            <c:bubble3D val="0"/>
          </c:dPt>
          <c:dPt>
            <c:idx val="46"/>
            <c:bubble3D val="0"/>
          </c:dPt>
          <c:dPt>
            <c:idx val="47"/>
            <c:bubble3D val="0"/>
          </c:dPt>
          <c:dPt>
            <c:idx val="48"/>
            <c:bubble3D val="0"/>
          </c:dPt>
          <c:dPt>
            <c:idx val="49"/>
            <c:bubble3D val="0"/>
          </c:dPt>
          <c:dPt>
            <c:idx val="50"/>
            <c:bubble3D val="0"/>
          </c:dPt>
          <c:dPt>
            <c:idx val="51"/>
            <c:bubble3D val="0"/>
          </c:dPt>
          <c:dPt>
            <c:idx val="52"/>
            <c:bubble3D val="0"/>
          </c:dPt>
          <c:dPt>
            <c:idx val="53"/>
            <c:bubble3D val="0"/>
          </c:dPt>
          <c:dPt>
            <c:idx val="54"/>
            <c:bubble3D val="0"/>
          </c:dPt>
          <c:dPt>
            <c:idx val="55"/>
            <c:bubble3D val="0"/>
          </c:dPt>
          <c:dPt>
            <c:idx val="56"/>
            <c:bubble3D val="0"/>
          </c:dPt>
          <c:dPt>
            <c:idx val="57"/>
            <c:bubble3D val="0"/>
          </c:dPt>
          <c:dPt>
            <c:idx val="58"/>
            <c:bubble3D val="0"/>
          </c:dPt>
          <c:dPt>
            <c:idx val="59"/>
            <c:bubble3D val="0"/>
          </c:dPt>
          <c:cat>
            <c:strRef>
              <c:f>Sheet1!$B$1:$BI$1</c:f>
              <c:strCache>
                <c:ptCount val="60"/>
                <c:pt idx="10">
                  <c:v>Ohne Titel 1</c:v>
                </c:pt>
                <c:pt idx="11">
                  <c:v>Ohne Titel 2</c:v>
                </c:pt>
                <c:pt idx="12">
                  <c:v>Ohne Titel 3</c:v>
                </c:pt>
                <c:pt idx="13">
                  <c:v>Ohne Titel 4</c:v>
                </c:pt>
                <c:pt idx="14">
                  <c:v>Ohne Titel 5</c:v>
                </c:pt>
                <c:pt idx="15">
                  <c:v>Ohne Titel 6</c:v>
                </c:pt>
                <c:pt idx="16">
                  <c:v>Ohne Titel 7</c:v>
                </c:pt>
                <c:pt idx="17">
                  <c:v>Ohne Titel 8</c:v>
                </c:pt>
                <c:pt idx="18">
                  <c:v>Ohne Titel 9</c:v>
                </c:pt>
                <c:pt idx="19">
                  <c:v>Ohne Titel 10</c:v>
                </c:pt>
                <c:pt idx="20">
                  <c:v>Ohne Titel 11</c:v>
                </c:pt>
                <c:pt idx="21">
                  <c:v>Ohne Titel 12</c:v>
                </c:pt>
                <c:pt idx="22">
                  <c:v>Ohne Titel 13</c:v>
                </c:pt>
                <c:pt idx="23">
                  <c:v>Ohne Titel 14</c:v>
                </c:pt>
                <c:pt idx="24">
                  <c:v>Ohne Titel 15</c:v>
                </c:pt>
                <c:pt idx="25">
                  <c:v>Ohne Titel 16</c:v>
                </c:pt>
                <c:pt idx="26">
                  <c:v>Ohne Titel 17</c:v>
                </c:pt>
                <c:pt idx="27">
                  <c:v>Ohne Titel 18</c:v>
                </c:pt>
                <c:pt idx="28">
                  <c:v>Ohne Titel 19</c:v>
                </c:pt>
                <c:pt idx="29">
                  <c:v>Ohne Titel 20</c:v>
                </c:pt>
                <c:pt idx="30">
                  <c:v>Ohne Titel 21</c:v>
                </c:pt>
                <c:pt idx="31">
                  <c:v>Ohne Titel 22</c:v>
                </c:pt>
                <c:pt idx="32">
                  <c:v>Ohne Titel 23</c:v>
                </c:pt>
                <c:pt idx="33">
                  <c:v>Ohne Titel 24</c:v>
                </c:pt>
                <c:pt idx="34">
                  <c:v>Ohne Titel 25</c:v>
                </c:pt>
                <c:pt idx="35">
                  <c:v>Ohne Titel 26</c:v>
                </c:pt>
                <c:pt idx="36">
                  <c:v>Ohne Titel 27</c:v>
                </c:pt>
                <c:pt idx="37">
                  <c:v>Ohne Titel 28</c:v>
                </c:pt>
                <c:pt idx="38">
                  <c:v>Ohne Titel 29</c:v>
                </c:pt>
                <c:pt idx="39">
                  <c:v>Ohne Titel 30</c:v>
                </c:pt>
                <c:pt idx="40">
                  <c:v>Ohne Titel 31</c:v>
                </c:pt>
                <c:pt idx="41">
                  <c:v>Ohne Titel 32</c:v>
                </c:pt>
                <c:pt idx="42">
                  <c:v>Ohne Titel 33</c:v>
                </c:pt>
                <c:pt idx="43">
                  <c:v>Ohne Titel 34</c:v>
                </c:pt>
                <c:pt idx="44">
                  <c:v>Ohne Titel 35</c:v>
                </c:pt>
                <c:pt idx="45">
                  <c:v>Ohne Titel 36</c:v>
                </c:pt>
                <c:pt idx="46">
                  <c:v>Ohne Titel 37</c:v>
                </c:pt>
                <c:pt idx="47">
                  <c:v>Ohne Titel 38</c:v>
                </c:pt>
                <c:pt idx="48">
                  <c:v>Ohne Titel 39</c:v>
                </c:pt>
                <c:pt idx="49">
                  <c:v>Ohne Titel 40</c:v>
                </c:pt>
                <c:pt idx="50">
                  <c:v>Ohne Titel 41</c:v>
                </c:pt>
                <c:pt idx="51">
                  <c:v>Ohne Titel 42</c:v>
                </c:pt>
                <c:pt idx="52">
                  <c:v>Ohne Titel 43</c:v>
                </c:pt>
                <c:pt idx="53">
                  <c:v>Ohne Titel 44</c:v>
                </c:pt>
                <c:pt idx="54">
                  <c:v>Ohne Titel 45</c:v>
                </c:pt>
                <c:pt idx="55">
                  <c:v>Ohne Titel 46</c:v>
                </c:pt>
                <c:pt idx="56">
                  <c:v>Ohne Titel 47</c:v>
                </c:pt>
                <c:pt idx="57">
                  <c:v>Ohne Titel 48</c:v>
                </c:pt>
                <c:pt idx="58">
                  <c:v>Ohne Titel 49</c:v>
                </c:pt>
                <c:pt idx="59">
                  <c:v>Ohne Titel 50</c:v>
                </c:pt>
              </c:strCache>
            </c:strRef>
          </c:cat>
          <c:val>
            <c:numRef>
              <c:f>Sheet1!$B$2:$BI$2</c:f>
              <c:numCache>
                <c:formatCode>General</c:formatCode>
                <c:ptCount val="60"/>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pt idx="36">
                  <c:v>1.0</c:v>
                </c:pt>
                <c:pt idx="37">
                  <c:v>1.0</c:v>
                </c:pt>
                <c:pt idx="38">
                  <c:v>1.0</c:v>
                </c:pt>
                <c:pt idx="39">
                  <c:v>1.0</c:v>
                </c:pt>
                <c:pt idx="40">
                  <c:v>1.0</c:v>
                </c:pt>
                <c:pt idx="41">
                  <c:v>1.0</c:v>
                </c:pt>
                <c:pt idx="42">
                  <c:v>1.0</c:v>
                </c:pt>
                <c:pt idx="43">
                  <c:v>1.0</c:v>
                </c:pt>
                <c:pt idx="44">
                  <c:v>1.0</c:v>
                </c:pt>
                <c:pt idx="45">
                  <c:v>1.0</c:v>
                </c:pt>
                <c:pt idx="46">
                  <c:v>1.0</c:v>
                </c:pt>
                <c:pt idx="47">
                  <c:v>1.0</c:v>
                </c:pt>
                <c:pt idx="48">
                  <c:v>1.0</c:v>
                </c:pt>
                <c:pt idx="49">
                  <c:v>1.0</c:v>
                </c:pt>
                <c:pt idx="50">
                  <c:v>1.0</c:v>
                </c:pt>
                <c:pt idx="51">
                  <c:v>1.0</c:v>
                </c:pt>
                <c:pt idx="52">
                  <c:v>1.0</c:v>
                </c:pt>
                <c:pt idx="53">
                  <c:v>1.0</c:v>
                </c:pt>
                <c:pt idx="54">
                  <c:v>1.0</c:v>
                </c:pt>
                <c:pt idx="55">
                  <c:v>1.0</c:v>
                </c:pt>
                <c:pt idx="56">
                  <c:v>1.0</c:v>
                </c:pt>
                <c:pt idx="57">
                  <c:v>1.0</c:v>
                </c:pt>
                <c:pt idx="58">
                  <c:v>1.0</c:v>
                </c:pt>
                <c:pt idx="59">
                  <c:v>1.0</c:v>
                </c:pt>
              </c:numCache>
            </c:numRef>
          </c:val>
        </c:ser>
        <c:dLbls>
          <c:showLegendKey val="0"/>
          <c:showVal val="0"/>
          <c:showCatName val="0"/>
          <c:showSerName val="0"/>
          <c:showPercent val="0"/>
          <c:showBubbleSize val="0"/>
          <c:showLeaderLines val="1"/>
        </c:dLbls>
        <c:firstSliceAng val="0"/>
        <c:holeSize val="50"/>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8" name="Shape 58"/>
          <p:cNvSpPr>
            <a:spLocks noGrp="1" noRot="1" noChangeAspect="1"/>
          </p:cNvSpPr>
          <p:nvPr>
            <p:ph type="sldImg"/>
          </p:nvPr>
        </p:nvSpPr>
        <p:spPr>
          <a:xfrm>
            <a:off x="1143000" y="685800"/>
            <a:ext cx="4572000" cy="3429000"/>
          </a:xfrm>
          <a:prstGeom prst="rect">
            <a:avLst/>
          </a:prstGeom>
        </p:spPr>
        <p:txBody>
          <a:bodyPr/>
          <a:lstStyle/>
          <a:p>
            <a:endParaRPr/>
          </a:p>
        </p:txBody>
      </p:sp>
      <p:sp>
        <p:nvSpPr>
          <p:cNvPr id="59" name="Shape 59"/>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084574425"/>
      </p:ext>
    </p:extLst>
  </p:cSld>
  <p:clrMap bg1="lt1" tx1="dk1" bg2="lt2" tx2="dk2" accent1="accent1" accent2="accent2" accent3="accent3" accent4="accent4" accent5="accent5" accent6="accent6" hlink="hlink" folHlink="folHlink"/>
  <p:notesStyle>
    <a:lvl1pPr defTabSz="457200" latinLnBrk="0">
      <a:lnSpc>
        <a:spcPct val="125000"/>
      </a:lnSpc>
      <a:defRPr sz="3200">
        <a:latin typeface="Avenir Roman"/>
        <a:ea typeface="Avenir Roman"/>
        <a:cs typeface="Avenir Roman"/>
        <a:sym typeface="Avenir Roman"/>
      </a:defRPr>
    </a:lvl1pPr>
    <a:lvl2pPr indent="228600" defTabSz="457200" latinLnBrk="0">
      <a:lnSpc>
        <a:spcPct val="125000"/>
      </a:lnSpc>
      <a:defRPr sz="3200">
        <a:latin typeface="Avenir Roman"/>
        <a:ea typeface="Avenir Roman"/>
        <a:cs typeface="Avenir Roman"/>
        <a:sym typeface="Avenir Roman"/>
      </a:defRPr>
    </a:lvl2pPr>
    <a:lvl3pPr indent="457200" defTabSz="457200" latinLnBrk="0">
      <a:lnSpc>
        <a:spcPct val="125000"/>
      </a:lnSpc>
      <a:defRPr sz="3200">
        <a:latin typeface="Avenir Roman"/>
        <a:ea typeface="Avenir Roman"/>
        <a:cs typeface="Avenir Roman"/>
        <a:sym typeface="Avenir Roman"/>
      </a:defRPr>
    </a:lvl3pPr>
    <a:lvl4pPr indent="685800" defTabSz="457200" latinLnBrk="0">
      <a:lnSpc>
        <a:spcPct val="125000"/>
      </a:lnSpc>
      <a:defRPr sz="3200">
        <a:latin typeface="Avenir Roman"/>
        <a:ea typeface="Avenir Roman"/>
        <a:cs typeface="Avenir Roman"/>
        <a:sym typeface="Avenir Roman"/>
      </a:defRPr>
    </a:lvl4pPr>
    <a:lvl5pPr indent="914400" defTabSz="457200" latinLnBrk="0">
      <a:lnSpc>
        <a:spcPct val="125000"/>
      </a:lnSpc>
      <a:defRPr sz="3200">
        <a:latin typeface="Avenir Roman"/>
        <a:ea typeface="Avenir Roman"/>
        <a:cs typeface="Avenir Roman"/>
        <a:sym typeface="Avenir Roman"/>
      </a:defRPr>
    </a:lvl5pPr>
    <a:lvl6pPr indent="1143000" defTabSz="457200" latinLnBrk="0">
      <a:lnSpc>
        <a:spcPct val="125000"/>
      </a:lnSpc>
      <a:defRPr sz="3200">
        <a:latin typeface="Avenir Roman"/>
        <a:ea typeface="Avenir Roman"/>
        <a:cs typeface="Avenir Roman"/>
        <a:sym typeface="Avenir Roman"/>
      </a:defRPr>
    </a:lvl6pPr>
    <a:lvl7pPr indent="1371600" defTabSz="457200" latinLnBrk="0">
      <a:lnSpc>
        <a:spcPct val="125000"/>
      </a:lnSpc>
      <a:defRPr sz="3200">
        <a:latin typeface="Avenir Roman"/>
        <a:ea typeface="Avenir Roman"/>
        <a:cs typeface="Avenir Roman"/>
        <a:sym typeface="Avenir Roman"/>
      </a:defRPr>
    </a:lvl7pPr>
    <a:lvl8pPr indent="1600200" defTabSz="457200" latinLnBrk="0">
      <a:lnSpc>
        <a:spcPct val="125000"/>
      </a:lnSpc>
      <a:defRPr sz="3200">
        <a:latin typeface="Avenir Roman"/>
        <a:ea typeface="Avenir Roman"/>
        <a:cs typeface="Avenir Roman"/>
        <a:sym typeface="Avenir Roman"/>
      </a:defRPr>
    </a:lvl8pPr>
    <a:lvl9pPr indent="1828800" defTabSz="457200" latinLnBrk="0">
      <a:lnSpc>
        <a:spcPct val="125000"/>
      </a:lnSpc>
      <a:defRPr sz="3200">
        <a:latin typeface="Avenir Roman"/>
        <a:ea typeface="Avenir Roman"/>
        <a:cs typeface="Avenir Roman"/>
        <a:sym typeface="Avenir Roman"/>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hyperlink" Target="https://www.quora.com/What-is-the-best-font-and-size-for-a-Keynote-PowerPoint-presentation"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hyperlink" Target="https://www.quora.com/What-is-the-best-font-and-size-for-a-Keynote-PowerPoint-presentation"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Leer">
    <p:bg>
      <p:bgPr>
        <a:solidFill>
          <a:srgbClr val="000000"/>
        </a:solidFill>
        <a:effectLst/>
      </p:bgPr>
    </p:bg>
    <p:spTree>
      <p:nvGrpSpPr>
        <p:cNvPr id="1" name=""/>
        <p:cNvGrpSpPr/>
        <p:nvPr/>
      </p:nvGrpSpPr>
      <p:grpSpPr>
        <a:xfrm>
          <a:off x="0" y="0"/>
          <a:ext cx="0" cy="0"/>
          <a:chOff x="0" y="0"/>
          <a:chExt cx="0" cy="0"/>
        </a:xfrm>
      </p:grpSpPr>
      <p:sp>
        <p:nvSpPr>
          <p:cNvPr id="11" name="Foliennummer"/>
          <p:cNvSpPr txBox="1">
            <a:spLocks noGrp="1"/>
          </p:cNvSpPr>
          <p:nvPr>
            <p:ph type="sldNum" sz="quarter" idx="2"/>
          </p:nvPr>
        </p:nvSpPr>
        <p:spPr>
          <a:xfrm>
            <a:off x="11935814" y="13010554"/>
            <a:ext cx="494513" cy="511176"/>
          </a:xfrm>
          <a:prstGeom prst="rect">
            <a:avLst/>
          </a:prstGeom>
        </p:spPr>
        <p:txBody>
          <a:bodyPr lIns="71437" tIns="71437" rIns="71437" bIns="71437"/>
          <a:lstStyle>
            <a:lvl1pPr defTabSz="584200">
              <a:defRPr>
                <a:solidFill>
                  <a:srgbClr val="000000"/>
                </a:solidFill>
              </a:defRPr>
            </a:lvl1p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Grid Kopie">
    <p:bg>
      <p:bgPr>
        <a:solidFill>
          <a:srgbClr val="FFFFFF"/>
        </a:solidFill>
        <a:effectLst/>
      </p:bgPr>
    </p:bg>
    <p:spTree>
      <p:nvGrpSpPr>
        <p:cNvPr id="1" name=""/>
        <p:cNvGrpSpPr/>
        <p:nvPr/>
      </p:nvGrpSpPr>
      <p:grpSpPr>
        <a:xfrm>
          <a:off x="0" y="0"/>
          <a:ext cx="0" cy="0"/>
          <a:chOff x="0" y="0"/>
          <a:chExt cx="0" cy="0"/>
        </a:xfrm>
      </p:grpSpPr>
      <p:pic>
        <p:nvPicPr>
          <p:cNvPr id="18" name="hsf_grid6.pdf" descr="hsf_grid6.pdf"/>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19" name="Usability Engineer"/>
          <p:cNvSpPr txBox="1"/>
          <p:nvPr/>
        </p:nvSpPr>
        <p:spPr>
          <a:xfrm>
            <a:off x="11174325" y="2232496"/>
            <a:ext cx="10817431" cy="528203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19200"/>
              </a:lnSpc>
              <a:defRPr sz="19600" baseline="-3571">
                <a:solidFill>
                  <a:schemeClr val="accent5">
                    <a:hueOff val="-444211"/>
                    <a:satOff val="-14915"/>
                    <a:lumOff val="22857"/>
                  </a:schemeClr>
                </a:solidFill>
                <a:latin typeface="Cargan Medium"/>
                <a:ea typeface="Cargan Medium"/>
                <a:cs typeface="Cargan Medium"/>
                <a:sym typeface="Cargan Medium"/>
              </a:defRPr>
            </a:lvl1pPr>
          </a:lstStyle>
          <a:p>
            <a:r>
              <a:t>Usability Engineer</a:t>
            </a:r>
          </a:p>
        </p:txBody>
      </p:sp>
      <p:sp>
        <p:nvSpPr>
          <p:cNvPr id="20" name="Usability Engineering, Sascha Reinhold, Wintersemester 2016 / 2017…"/>
          <p:cNvSpPr txBox="1"/>
          <p:nvPr/>
        </p:nvSpPr>
        <p:spPr>
          <a:xfrm>
            <a:off x="2640830" y="1009637"/>
            <a:ext cx="19101124" cy="9270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3200"/>
              </a:lnSpc>
              <a:defRPr sz="2600" baseline="-26923">
                <a:solidFill>
                  <a:schemeClr val="accent5">
                    <a:hueOff val="-444211"/>
                    <a:satOff val="-14915"/>
                    <a:lumOff val="22857"/>
                  </a:schemeClr>
                </a:solidFill>
                <a:latin typeface="Cargan Light"/>
                <a:ea typeface="Cargan Light"/>
                <a:cs typeface="Cargan Light"/>
                <a:sym typeface="Cargan Light"/>
              </a:defRPr>
            </a:pPr>
            <a:r>
              <a:t>Usability Engineering, Sascha Reinhold, Wintersemester 2016 / 2017</a:t>
            </a:r>
          </a:p>
          <a:p>
            <a:pPr algn="l" defTabSz="457200">
              <a:lnSpc>
                <a:spcPts val="3200"/>
              </a:lnSpc>
              <a:defRPr sz="2600" baseline="-26923">
                <a:solidFill>
                  <a:schemeClr val="accent5">
                    <a:hueOff val="-444211"/>
                    <a:satOff val="-14915"/>
                    <a:lumOff val="22857"/>
                  </a:schemeClr>
                </a:solidFill>
                <a:latin typeface="Cargan Light"/>
                <a:ea typeface="Cargan Light"/>
                <a:cs typeface="Cargan Light"/>
                <a:sym typeface="Cargan Light"/>
              </a:defRPr>
            </a:pPr>
            <a:r>
              <a:t>second line</a:t>
            </a:r>
          </a:p>
        </p:txBody>
      </p:sp>
      <p:sp>
        <p:nvSpPr>
          <p:cNvPr id="21" name="first line Quelle: https://www.quora.com/What-is-the-best-font-and-size-for-a-Keynote-PowerPoint-presentation"/>
          <p:cNvSpPr txBox="1"/>
          <p:nvPr/>
        </p:nvSpPr>
        <p:spPr>
          <a:xfrm>
            <a:off x="2640831" y="11984087"/>
            <a:ext cx="15444598" cy="1333475"/>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p>
            <a:pPr algn="l" defTabSz="457200">
              <a:lnSpc>
                <a:spcPts val="3200"/>
              </a:lnSpc>
              <a:defRPr sz="2600" baseline="-26923">
                <a:solidFill>
                  <a:schemeClr val="accent5">
                    <a:hueOff val="-444211"/>
                    <a:satOff val="-14915"/>
                    <a:lumOff val="22857"/>
                  </a:schemeClr>
                </a:solidFill>
                <a:latin typeface="Cargan Light"/>
                <a:ea typeface="Cargan Light"/>
                <a:cs typeface="Cargan Light"/>
                <a:sym typeface="Cargan Light"/>
              </a:defRPr>
            </a:pPr>
            <a:r>
              <a:t>first line</a:t>
            </a:r>
            <a:br/>
            <a:r>
              <a:t>Quelle: </a:t>
            </a:r>
            <a:r>
              <a:rPr u="sng">
                <a:hlinkClick r:id="rId3"/>
              </a:rPr>
              <a:t>https://www.quora.com/What-is-the-best-font-and-size-for-a-Keynote-PowerPoint-presentation</a:t>
            </a:r>
          </a:p>
        </p:txBody>
      </p:sp>
      <p:sp>
        <p:nvSpPr>
          <p:cNvPr id="22" name="that hopefully works, because it took a lot of time already and I do not want it to take any longer. So let’s get this up and running and try to read anything. Hopefully it is lined up properly. Let’s see, what the grid can do. that hopefully works, beca"/>
          <p:cNvSpPr txBox="1"/>
          <p:nvPr/>
        </p:nvSpPr>
        <p:spPr>
          <a:xfrm>
            <a:off x="2640830" y="4664273"/>
            <a:ext cx="19101124" cy="670184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chemeClr val="accent5">
                    <a:hueOff val="-444211"/>
                    <a:satOff val="-14915"/>
                    <a:lumOff val="22857"/>
                  </a:schemeClr>
                </a:solidFill>
                <a:latin typeface="Cargan Light"/>
                <a:ea typeface="Cargan Light"/>
                <a:cs typeface="Cargan Light"/>
                <a:sym typeface="Cargan Light"/>
              </a:defRPr>
            </a:lvl1pPr>
          </a:lstStyle>
          <a:p>
            <a:r>
              <a:t>that hopefully works, because it took a lot of time already and I do not want it to take any longer. So let’s get this up and running and try to read anything. Hopefully it is lined up properly. Let’s see, what the grid can do. that hopefully works, because it took a lot of time already and I do not want it to take any longer. So let’s get this up and running and try to read anything. Hopefully it is lined up properly. Let’s see, what the grid can do.</a:t>
            </a:r>
          </a:p>
        </p:txBody>
      </p:sp>
      <p:sp>
        <p:nvSpPr>
          <p:cNvPr id="23" name="A great headline that expand that expands"/>
          <p:cNvSpPr txBox="1"/>
          <p:nvPr/>
        </p:nvSpPr>
        <p:spPr>
          <a:xfrm>
            <a:off x="2640830" y="2232496"/>
            <a:ext cx="8131176" cy="3709113"/>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aseline="18055">
                <a:solidFill>
                  <a:schemeClr val="accent5">
                    <a:hueOff val="-444211"/>
                    <a:satOff val="-14915"/>
                    <a:lumOff val="22857"/>
                  </a:schemeClr>
                </a:solidFill>
                <a:latin typeface="Cargan Medium"/>
                <a:ea typeface="Cargan Medium"/>
                <a:cs typeface="Cargan Medium"/>
                <a:sym typeface="Cargan Medium"/>
              </a:defRPr>
            </a:lvl1pPr>
          </a:lstStyle>
          <a:p>
            <a:r>
              <a:t>A great headline that expand that expands </a:t>
            </a:r>
          </a:p>
        </p:txBody>
      </p:sp>
      <p:sp>
        <p:nvSpPr>
          <p:cNvPr id="24" name="Foliennummer"/>
          <p:cNvSpPr txBox="1">
            <a:spLocks noGrp="1"/>
          </p:cNvSpPr>
          <p:nvPr>
            <p:ph type="sldNum" sz="quarter" idx="2"/>
          </p:nvPr>
        </p:nvSpPr>
        <p:spPr>
          <a:xfrm>
            <a:off x="11935814" y="13010554"/>
            <a:ext cx="494513" cy="511176"/>
          </a:xfrm>
          <a:prstGeom prst="rect">
            <a:avLst/>
          </a:prstGeom>
        </p:spPr>
        <p:txBody>
          <a:bodyPr lIns="71437" tIns="71437" rIns="71437" bIns="71437"/>
          <a:lstStyle>
            <a:lvl1pPr defTabSz="584200">
              <a:defRPr>
                <a:solidFill>
                  <a:srgbClr val="000000"/>
                </a:solidFill>
              </a:defRPr>
            </a:lvl1p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Grid">
    <p:bg>
      <p:bgPr>
        <a:solidFill>
          <a:srgbClr val="FFFFFF"/>
        </a:solidFill>
        <a:effectLst/>
      </p:bgPr>
    </p:bg>
    <p:spTree>
      <p:nvGrpSpPr>
        <p:cNvPr id="1" name=""/>
        <p:cNvGrpSpPr/>
        <p:nvPr/>
      </p:nvGrpSpPr>
      <p:grpSpPr>
        <a:xfrm>
          <a:off x="0" y="0"/>
          <a:ext cx="0" cy="0"/>
          <a:chOff x="0" y="0"/>
          <a:chExt cx="0" cy="0"/>
        </a:xfrm>
      </p:grpSpPr>
      <p:pic>
        <p:nvPicPr>
          <p:cNvPr id="31" name="hsf_grid5.pdf" descr="hsf_grid5.pdf"/>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32" name="A great headline…"/>
          <p:cNvSpPr txBox="1"/>
          <p:nvPr/>
        </p:nvSpPr>
        <p:spPr>
          <a:xfrm>
            <a:off x="2640831" y="-197030"/>
            <a:ext cx="19101123" cy="75166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19200"/>
              </a:lnSpc>
              <a:defRPr sz="16800" baseline="20833">
                <a:solidFill>
                  <a:schemeClr val="accent5">
                    <a:hueOff val="-444211"/>
                    <a:satOff val="-14915"/>
                    <a:lumOff val="22857"/>
                  </a:schemeClr>
                </a:solidFill>
                <a:latin typeface="Cargan Medium"/>
                <a:ea typeface="Cargan Medium"/>
                <a:cs typeface="Cargan Medium"/>
                <a:sym typeface="Cargan Medium"/>
              </a:defRPr>
            </a:pPr>
            <a:endParaRPr/>
          </a:p>
          <a:p>
            <a:pPr algn="l" defTabSz="457200">
              <a:lnSpc>
                <a:spcPts val="19200"/>
              </a:lnSpc>
              <a:defRPr sz="16800" baseline="20833">
                <a:solidFill>
                  <a:schemeClr val="accent5">
                    <a:hueOff val="-444211"/>
                    <a:satOff val="-14915"/>
                    <a:lumOff val="22857"/>
                  </a:schemeClr>
                </a:solidFill>
                <a:latin typeface="Cargan Medium"/>
                <a:ea typeface="Cargan Medium"/>
                <a:cs typeface="Cargan Medium"/>
                <a:sym typeface="Cargan Medium"/>
              </a:defRPr>
            </a:pPr>
            <a:r>
              <a:t>A great headline</a:t>
            </a:r>
          </a:p>
          <a:p>
            <a:pPr algn="l" defTabSz="457200">
              <a:lnSpc>
                <a:spcPts val="19200"/>
              </a:lnSpc>
              <a:defRPr sz="16800" baseline="20833">
                <a:solidFill>
                  <a:schemeClr val="accent5">
                    <a:hueOff val="-444211"/>
                    <a:satOff val="-14915"/>
                    <a:lumOff val="22857"/>
                  </a:schemeClr>
                </a:solidFill>
                <a:latin typeface="Cargan Medium"/>
                <a:ea typeface="Cargan Medium"/>
                <a:cs typeface="Cargan Medium"/>
                <a:sym typeface="Cargan Medium"/>
              </a:defRPr>
            </a:pPr>
            <a:r>
              <a:t>second line</a:t>
            </a:r>
          </a:p>
        </p:txBody>
      </p:sp>
      <p:sp>
        <p:nvSpPr>
          <p:cNvPr id="33" name="Usability Engineering, Sascha Reinhold, Wintersemester 2016 / 2017…"/>
          <p:cNvSpPr txBox="1"/>
          <p:nvPr/>
        </p:nvSpPr>
        <p:spPr>
          <a:xfrm>
            <a:off x="2640830" y="1009637"/>
            <a:ext cx="19101124" cy="8381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3200"/>
              </a:lnSpc>
              <a:defRPr sz="2600">
                <a:solidFill>
                  <a:schemeClr val="accent5">
                    <a:hueOff val="-444211"/>
                    <a:satOff val="-14915"/>
                    <a:lumOff val="22857"/>
                  </a:schemeClr>
                </a:solidFill>
                <a:latin typeface="Cargan Light"/>
                <a:ea typeface="Cargan Light"/>
                <a:cs typeface="Cargan Light"/>
                <a:sym typeface="Cargan Light"/>
              </a:defRPr>
            </a:pPr>
            <a:r>
              <a:t>Usability Engineering, Sascha Reinhold, Wintersemester 2016 / 2017</a:t>
            </a:r>
          </a:p>
          <a:p>
            <a:pPr algn="l" defTabSz="457200">
              <a:lnSpc>
                <a:spcPts val="3200"/>
              </a:lnSpc>
              <a:defRPr sz="2600">
                <a:solidFill>
                  <a:schemeClr val="accent5">
                    <a:hueOff val="-444211"/>
                    <a:satOff val="-14915"/>
                    <a:lumOff val="22857"/>
                  </a:schemeClr>
                </a:solidFill>
                <a:latin typeface="Cargan Light"/>
                <a:ea typeface="Cargan Light"/>
                <a:cs typeface="Cargan Light"/>
                <a:sym typeface="Cargan Light"/>
              </a:defRPr>
            </a:pPr>
            <a:r>
              <a:t>second line</a:t>
            </a:r>
          </a:p>
        </p:txBody>
      </p:sp>
      <p:sp>
        <p:nvSpPr>
          <p:cNvPr id="34" name="first line Quelle: https://www.quora.com/What-is-the-best-font-and-size-for-a-Keynote-PowerPoint-presentation"/>
          <p:cNvSpPr txBox="1"/>
          <p:nvPr/>
        </p:nvSpPr>
        <p:spPr>
          <a:xfrm>
            <a:off x="2640831" y="11984087"/>
            <a:ext cx="15444598" cy="1244575"/>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p>
            <a:pPr algn="l" defTabSz="457200">
              <a:lnSpc>
                <a:spcPts val="3200"/>
              </a:lnSpc>
              <a:defRPr sz="2600">
                <a:solidFill>
                  <a:schemeClr val="accent5">
                    <a:hueOff val="-444211"/>
                    <a:satOff val="-14915"/>
                    <a:lumOff val="22857"/>
                  </a:schemeClr>
                </a:solidFill>
                <a:latin typeface="Cargan Light"/>
                <a:ea typeface="Cargan Light"/>
                <a:cs typeface="Cargan Light"/>
                <a:sym typeface="Cargan Light"/>
              </a:defRPr>
            </a:pPr>
            <a:r>
              <a:t>first line</a:t>
            </a:r>
            <a:br/>
            <a:r>
              <a:t>Quelle: </a:t>
            </a:r>
            <a:r>
              <a:rPr u="sng">
                <a:hlinkClick r:id="rId3"/>
              </a:rPr>
              <a:t>https://www.quora.com/What-is-the-best-font-and-size-for-a-Keynote-PowerPoint-presentation</a:t>
            </a:r>
          </a:p>
        </p:txBody>
      </p:sp>
      <p:sp>
        <p:nvSpPr>
          <p:cNvPr id="35" name="that hopefully works, because it took a lot of time already and I do not want it to take any longer.  So let’s get this up and running and try to read anything. Hopefully it is lined up properly. Let’s"/>
          <p:cNvSpPr txBox="1"/>
          <p:nvPr/>
        </p:nvSpPr>
        <p:spPr>
          <a:xfrm>
            <a:off x="2640831" y="5882460"/>
            <a:ext cx="19101123" cy="734620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9600"/>
              </a:lnSpc>
              <a:defRPr sz="6700" baseline="43283">
                <a:solidFill>
                  <a:schemeClr val="accent5">
                    <a:hueOff val="-444211"/>
                    <a:satOff val="-14915"/>
                    <a:lumOff val="22857"/>
                  </a:schemeClr>
                </a:solidFill>
                <a:latin typeface="Cargan Light"/>
                <a:ea typeface="Cargan Light"/>
                <a:cs typeface="Cargan Light"/>
                <a:sym typeface="Cargan Light"/>
              </a:defRPr>
            </a:pPr>
            <a:endParaRPr/>
          </a:p>
          <a:p>
            <a:pPr algn="l" defTabSz="457200">
              <a:lnSpc>
                <a:spcPts val="9600"/>
              </a:lnSpc>
              <a:defRPr sz="6700" baseline="43283">
                <a:solidFill>
                  <a:schemeClr val="accent5">
                    <a:hueOff val="-444211"/>
                    <a:satOff val="-14915"/>
                    <a:lumOff val="22857"/>
                  </a:schemeClr>
                </a:solidFill>
                <a:latin typeface="Cargan Light"/>
                <a:ea typeface="Cargan Light"/>
                <a:cs typeface="Cargan Light"/>
                <a:sym typeface="Cargan Light"/>
              </a:defRPr>
            </a:pPr>
            <a:r>
              <a:t>that hopefully works, because it took a lot of time already and I do not want it to take any longer. </a:t>
            </a:r>
            <a:br/>
            <a:r>
              <a:t>So let’s get this up and running and try to read anything. Hopefully it is lined up properly. Let’s</a:t>
            </a:r>
          </a:p>
        </p:txBody>
      </p:sp>
      <p:sp>
        <p:nvSpPr>
          <p:cNvPr id="36" name="Foliennummer"/>
          <p:cNvSpPr txBox="1">
            <a:spLocks noGrp="1"/>
          </p:cNvSpPr>
          <p:nvPr>
            <p:ph type="sldNum" sz="quarter" idx="2"/>
          </p:nvPr>
        </p:nvSpPr>
        <p:spPr>
          <a:xfrm>
            <a:off x="11935814" y="13010554"/>
            <a:ext cx="494513" cy="511176"/>
          </a:xfrm>
          <a:prstGeom prst="rect">
            <a:avLst/>
          </a:prstGeom>
        </p:spPr>
        <p:txBody>
          <a:bodyPr lIns="71437" tIns="71437" rIns="71437" bIns="71437"/>
          <a:lstStyle>
            <a:lvl1pPr defTabSz="584200">
              <a:defRPr>
                <a:solidFill>
                  <a:srgbClr val="000000"/>
                </a:solidFill>
              </a:defRPr>
            </a:lvl1p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Grid Empty">
    <p:spTree>
      <p:nvGrpSpPr>
        <p:cNvPr id="1" name=""/>
        <p:cNvGrpSpPr/>
        <p:nvPr/>
      </p:nvGrpSpPr>
      <p:grpSpPr>
        <a:xfrm>
          <a:off x="0" y="0"/>
          <a:ext cx="0" cy="0"/>
          <a:chOff x="0" y="0"/>
          <a:chExt cx="0" cy="0"/>
        </a:xfrm>
      </p:grpSpPr>
      <p:sp>
        <p:nvSpPr>
          <p:cNvPr id="4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Leer">
    <p:bg>
      <p:bgPr>
        <a:solidFill>
          <a:srgbClr val="000000"/>
        </a:solidFill>
        <a:effectLst/>
      </p:bgPr>
    </p:bg>
    <p:spTree>
      <p:nvGrpSpPr>
        <p:cNvPr id="1" name=""/>
        <p:cNvGrpSpPr/>
        <p:nvPr/>
      </p:nvGrpSpPr>
      <p:grpSpPr>
        <a:xfrm>
          <a:off x="0" y="0"/>
          <a:ext cx="0" cy="0"/>
          <a:chOff x="0" y="0"/>
          <a:chExt cx="0" cy="0"/>
        </a:xfrm>
      </p:grpSpPr>
      <p:pic>
        <p:nvPicPr>
          <p:cNvPr id="50" name="Unbenanntes_Werk-1_1.jpg" descr="Unbenanntes_Werk-1_1.jpg"/>
          <p:cNvPicPr>
            <a:picLocks noChangeAspect="1"/>
          </p:cNvPicPr>
          <p:nvPr/>
        </p:nvPicPr>
        <p:blipFill>
          <a:blip r:embed="rId2">
            <a:extLst/>
          </a:blip>
          <a:stretch>
            <a:fillRect/>
          </a:stretch>
        </p:blipFill>
        <p:spPr>
          <a:xfrm>
            <a:off x="-1083768" y="-1"/>
            <a:ext cx="26551536" cy="18770758"/>
          </a:xfrm>
          <a:prstGeom prst="rect">
            <a:avLst/>
          </a:prstGeom>
          <a:ln w="12700">
            <a:miter lim="400000"/>
          </a:ln>
        </p:spPr>
      </p:pic>
      <p:sp>
        <p:nvSpPr>
          <p:cNvPr id="51" name="Rechteck"/>
          <p:cNvSpPr/>
          <p:nvPr/>
        </p:nvSpPr>
        <p:spPr>
          <a:xfrm>
            <a:off x="0" y="0"/>
            <a:ext cx="24384001" cy="13716001"/>
          </a:xfrm>
          <a:prstGeom prst="rect">
            <a:avLst/>
          </a:prstGeom>
          <a:solidFill>
            <a:srgbClr val="000000">
              <a:alpha val="50000"/>
            </a:srgbClr>
          </a:solidFill>
          <a:ln w="12700">
            <a:miter lim="400000"/>
          </a:ln>
        </p:spPr>
        <p:txBody>
          <a:bodyPr lIns="71437" tIns="71437" rIns="71437" bIns="71437" anchor="ctr"/>
          <a:lstStyle/>
          <a:p>
            <a:pPr>
              <a:defRPr sz="3200">
                <a:solidFill>
                  <a:srgbClr val="FFFFFF"/>
                </a:solidFill>
              </a:defRPr>
            </a:pPr>
            <a:endParaRPr/>
          </a:p>
        </p:txBody>
      </p:sp>
      <p:sp>
        <p:nvSpPr>
          <p:cNvPr id="52" name="Foliennummer"/>
          <p:cNvSpPr txBox="1">
            <a:spLocks noGrp="1"/>
          </p:cNvSpPr>
          <p:nvPr>
            <p:ph type="sldNum" sz="quarter" idx="2"/>
          </p:nvPr>
        </p:nvSpPr>
        <p:spPr>
          <a:xfrm>
            <a:off x="11935814" y="13010554"/>
            <a:ext cx="494513" cy="511176"/>
          </a:xfrm>
          <a:prstGeom prst="rect">
            <a:avLst/>
          </a:prstGeom>
        </p:spPr>
        <p:txBody>
          <a:bodyPr lIns="71437" tIns="71437" rIns="71437" bIns="71437"/>
          <a:lstStyle>
            <a:lvl1pPr defTabSz="584200">
              <a:defRPr>
                <a:solidFill>
                  <a:srgbClr val="000000"/>
                </a:solidFill>
              </a:defRPr>
            </a:lvl1p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12121"/>
        </a:solid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2683356" y="9463571"/>
            <a:ext cx="20828001" cy="4648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p>
            <a:r>
              <a:t>Titeltext</a:t>
            </a:r>
          </a:p>
        </p:txBody>
      </p:sp>
      <p:sp>
        <p:nvSpPr>
          <p:cNvPr id="3" name="Textebene 1…"/>
          <p:cNvSpPr txBox="1">
            <a:spLocks noGrp="1"/>
          </p:cNvSpPr>
          <p:nvPr>
            <p:ph type="body" idx="1"/>
          </p:nvPr>
        </p:nvSpPr>
        <p:spPr>
          <a:xfrm>
            <a:off x="1778000" y="7073900"/>
            <a:ext cx="20828000" cy="158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r>
              <a:t>Textebene 1</a:t>
            </a:r>
          </a:p>
          <a:p>
            <a:pPr lvl="1"/>
            <a:r>
              <a:t>Textebene 2</a:t>
            </a:r>
          </a:p>
          <a:p>
            <a:pPr lvl="2"/>
            <a:r>
              <a:t>Textebene 3</a:t>
            </a:r>
          </a:p>
          <a:p>
            <a:pPr lvl="3"/>
            <a:r>
              <a:t>Textebene 4</a:t>
            </a:r>
          </a:p>
          <a:p>
            <a:pPr lvl="4"/>
            <a:r>
              <a:t>Textebene 5</a:t>
            </a:r>
          </a:p>
        </p:txBody>
      </p:sp>
      <p:sp>
        <p:nvSpPr>
          <p:cNvPr id="4" name="Foliennummer"/>
          <p:cNvSpPr txBox="1">
            <a:spLocks noGrp="1"/>
          </p:cNvSpPr>
          <p:nvPr>
            <p:ph type="sldNum" sz="quarter" idx="2"/>
          </p:nvPr>
        </p:nvSpPr>
        <p:spPr>
          <a:xfrm>
            <a:off x="11959031" y="13081000"/>
            <a:ext cx="453238" cy="469900"/>
          </a:xfrm>
          <a:prstGeom prst="rect">
            <a:avLst/>
          </a:prstGeom>
          <a:ln w="12700">
            <a:miter lim="400000"/>
          </a:ln>
        </p:spPr>
        <p:txBody>
          <a:bodyPr wrap="none" lIns="50800" tIns="50800" rIns="50800" bIns="50800">
            <a:spAutoFit/>
          </a:bodyPr>
          <a:lstStyle>
            <a:lvl1pPr defTabSz="825500">
              <a:defRPr sz="2400">
                <a:solidFill>
                  <a:srgbClr val="FFFFFF"/>
                </a:solidFill>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med"/>
  <p:txStyles>
    <p:titleStyle>
      <a:lvl1pPr marL="0" marR="0" indent="0" algn="ctr" defTabSz="82550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1pPr>
      <a:lvl2pPr marL="0" marR="0" indent="228600" algn="ctr" defTabSz="82550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2pPr>
      <a:lvl3pPr marL="0" marR="0" indent="457200" algn="ctr" defTabSz="82550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3pPr>
      <a:lvl4pPr marL="0" marR="0" indent="685800" algn="ctr" defTabSz="82550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4pPr>
      <a:lvl5pPr marL="0" marR="0" indent="914400" algn="ctr" defTabSz="82550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5pPr>
      <a:lvl6pPr marL="0" marR="0" indent="1143000" algn="ctr" defTabSz="82550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6pPr>
      <a:lvl7pPr marL="0" marR="0" indent="1371600" algn="ctr" defTabSz="82550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7pPr>
      <a:lvl8pPr marL="0" marR="0" indent="1600200" algn="ctr" defTabSz="82550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8pPr>
      <a:lvl9pPr marL="0" marR="0" indent="1828800" algn="ctr" defTabSz="82550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9pPr>
    </p:titleStyle>
    <p:bodyStyle>
      <a:lvl1pPr marL="0" marR="0" indent="0" algn="ctr" defTabSz="825500" latinLnBrk="0">
        <a:lnSpc>
          <a:spcPct val="100000"/>
        </a:lnSpc>
        <a:spcBef>
          <a:spcPts val="0"/>
        </a:spcBef>
        <a:spcAft>
          <a:spcPts val="0"/>
        </a:spcAft>
        <a:buClrTx/>
        <a:buSzTx/>
        <a:buFontTx/>
        <a:buNone/>
        <a:tabLst/>
        <a:defRPr sz="4400" b="0" i="0" u="none" strike="noStrike" cap="none" spc="0" baseline="0">
          <a:solidFill>
            <a:srgbClr val="FFFFFF"/>
          </a:solidFill>
          <a:uFillTx/>
          <a:latin typeface="+mn-lt"/>
          <a:ea typeface="+mn-ea"/>
          <a:cs typeface="+mn-cs"/>
          <a:sym typeface="Helvetica Light"/>
        </a:defRPr>
      </a:lvl1pPr>
      <a:lvl2pPr marL="0" marR="0" indent="228600" algn="ctr" defTabSz="825500" latinLnBrk="0">
        <a:lnSpc>
          <a:spcPct val="100000"/>
        </a:lnSpc>
        <a:spcBef>
          <a:spcPts val="0"/>
        </a:spcBef>
        <a:spcAft>
          <a:spcPts val="0"/>
        </a:spcAft>
        <a:buClrTx/>
        <a:buSzTx/>
        <a:buFontTx/>
        <a:buNone/>
        <a:tabLst/>
        <a:defRPr sz="4400" b="0" i="0" u="none" strike="noStrike" cap="none" spc="0" baseline="0">
          <a:solidFill>
            <a:srgbClr val="FFFFFF"/>
          </a:solidFill>
          <a:uFillTx/>
          <a:latin typeface="+mn-lt"/>
          <a:ea typeface="+mn-ea"/>
          <a:cs typeface="+mn-cs"/>
          <a:sym typeface="Helvetica Light"/>
        </a:defRPr>
      </a:lvl2pPr>
      <a:lvl3pPr marL="0" marR="0" indent="457200" algn="ctr" defTabSz="825500" latinLnBrk="0">
        <a:lnSpc>
          <a:spcPct val="100000"/>
        </a:lnSpc>
        <a:spcBef>
          <a:spcPts val="0"/>
        </a:spcBef>
        <a:spcAft>
          <a:spcPts val="0"/>
        </a:spcAft>
        <a:buClrTx/>
        <a:buSzTx/>
        <a:buFontTx/>
        <a:buNone/>
        <a:tabLst/>
        <a:defRPr sz="4400" b="0" i="0" u="none" strike="noStrike" cap="none" spc="0" baseline="0">
          <a:solidFill>
            <a:srgbClr val="FFFFFF"/>
          </a:solidFill>
          <a:uFillTx/>
          <a:latin typeface="+mn-lt"/>
          <a:ea typeface="+mn-ea"/>
          <a:cs typeface="+mn-cs"/>
          <a:sym typeface="Helvetica Light"/>
        </a:defRPr>
      </a:lvl3pPr>
      <a:lvl4pPr marL="0" marR="0" indent="685800" algn="ctr" defTabSz="825500" latinLnBrk="0">
        <a:lnSpc>
          <a:spcPct val="100000"/>
        </a:lnSpc>
        <a:spcBef>
          <a:spcPts val="0"/>
        </a:spcBef>
        <a:spcAft>
          <a:spcPts val="0"/>
        </a:spcAft>
        <a:buClrTx/>
        <a:buSzTx/>
        <a:buFontTx/>
        <a:buNone/>
        <a:tabLst/>
        <a:defRPr sz="4400" b="0" i="0" u="none" strike="noStrike" cap="none" spc="0" baseline="0">
          <a:solidFill>
            <a:srgbClr val="FFFFFF"/>
          </a:solidFill>
          <a:uFillTx/>
          <a:latin typeface="+mn-lt"/>
          <a:ea typeface="+mn-ea"/>
          <a:cs typeface="+mn-cs"/>
          <a:sym typeface="Helvetica Light"/>
        </a:defRPr>
      </a:lvl4pPr>
      <a:lvl5pPr marL="0" marR="0" indent="914400" algn="ctr" defTabSz="825500" latinLnBrk="0">
        <a:lnSpc>
          <a:spcPct val="100000"/>
        </a:lnSpc>
        <a:spcBef>
          <a:spcPts val="0"/>
        </a:spcBef>
        <a:spcAft>
          <a:spcPts val="0"/>
        </a:spcAft>
        <a:buClrTx/>
        <a:buSzTx/>
        <a:buFontTx/>
        <a:buNone/>
        <a:tabLst/>
        <a:defRPr sz="4400" b="0" i="0" u="none" strike="noStrike" cap="none" spc="0" baseline="0">
          <a:solidFill>
            <a:srgbClr val="FFFFFF"/>
          </a:solidFill>
          <a:uFillTx/>
          <a:latin typeface="+mn-lt"/>
          <a:ea typeface="+mn-ea"/>
          <a:cs typeface="+mn-cs"/>
          <a:sym typeface="Helvetica Light"/>
        </a:defRPr>
      </a:lvl5pPr>
      <a:lvl6pPr marL="0" marR="0" indent="1143000" algn="ctr" defTabSz="825500" latinLnBrk="0">
        <a:lnSpc>
          <a:spcPct val="100000"/>
        </a:lnSpc>
        <a:spcBef>
          <a:spcPts val="0"/>
        </a:spcBef>
        <a:spcAft>
          <a:spcPts val="0"/>
        </a:spcAft>
        <a:buClrTx/>
        <a:buSzTx/>
        <a:buFontTx/>
        <a:buNone/>
        <a:tabLst/>
        <a:defRPr sz="4400" b="0" i="0" u="none" strike="noStrike" cap="none" spc="0" baseline="0">
          <a:solidFill>
            <a:srgbClr val="FFFFFF"/>
          </a:solidFill>
          <a:uFillTx/>
          <a:latin typeface="+mn-lt"/>
          <a:ea typeface="+mn-ea"/>
          <a:cs typeface="+mn-cs"/>
          <a:sym typeface="Helvetica Light"/>
        </a:defRPr>
      </a:lvl6pPr>
      <a:lvl7pPr marL="0" marR="0" indent="1371600" algn="ctr" defTabSz="825500" latinLnBrk="0">
        <a:lnSpc>
          <a:spcPct val="100000"/>
        </a:lnSpc>
        <a:spcBef>
          <a:spcPts val="0"/>
        </a:spcBef>
        <a:spcAft>
          <a:spcPts val="0"/>
        </a:spcAft>
        <a:buClrTx/>
        <a:buSzTx/>
        <a:buFontTx/>
        <a:buNone/>
        <a:tabLst/>
        <a:defRPr sz="4400" b="0" i="0" u="none" strike="noStrike" cap="none" spc="0" baseline="0">
          <a:solidFill>
            <a:srgbClr val="FFFFFF"/>
          </a:solidFill>
          <a:uFillTx/>
          <a:latin typeface="+mn-lt"/>
          <a:ea typeface="+mn-ea"/>
          <a:cs typeface="+mn-cs"/>
          <a:sym typeface="Helvetica Light"/>
        </a:defRPr>
      </a:lvl7pPr>
      <a:lvl8pPr marL="0" marR="0" indent="1600200" algn="ctr" defTabSz="825500" latinLnBrk="0">
        <a:lnSpc>
          <a:spcPct val="100000"/>
        </a:lnSpc>
        <a:spcBef>
          <a:spcPts val="0"/>
        </a:spcBef>
        <a:spcAft>
          <a:spcPts val="0"/>
        </a:spcAft>
        <a:buClrTx/>
        <a:buSzTx/>
        <a:buFontTx/>
        <a:buNone/>
        <a:tabLst/>
        <a:defRPr sz="4400" b="0" i="0" u="none" strike="noStrike" cap="none" spc="0" baseline="0">
          <a:solidFill>
            <a:srgbClr val="FFFFFF"/>
          </a:solidFill>
          <a:uFillTx/>
          <a:latin typeface="+mn-lt"/>
          <a:ea typeface="+mn-ea"/>
          <a:cs typeface="+mn-cs"/>
          <a:sym typeface="Helvetica Light"/>
        </a:defRPr>
      </a:lvl8pPr>
      <a:lvl9pPr marL="0" marR="0" indent="1828800" algn="ctr" defTabSz="825500" latinLnBrk="0">
        <a:lnSpc>
          <a:spcPct val="100000"/>
        </a:lnSpc>
        <a:spcBef>
          <a:spcPts val="0"/>
        </a:spcBef>
        <a:spcAft>
          <a:spcPts val="0"/>
        </a:spcAft>
        <a:buClrTx/>
        <a:buSzTx/>
        <a:buFontTx/>
        <a:buNone/>
        <a:tabLst/>
        <a:defRPr sz="4400" b="0" i="0" u="none" strike="noStrike" cap="none" spc="0" baseline="0">
          <a:solidFill>
            <a:srgbClr val="FFFFFF"/>
          </a:solidFill>
          <a:uFillTx/>
          <a:latin typeface="+mn-lt"/>
          <a:ea typeface="+mn-ea"/>
          <a:cs typeface="+mn-cs"/>
          <a:sym typeface="Helvetica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chart" Target="../charts/chart3.xml"/><Relationship Id="rId7" Type="http://schemas.openxmlformats.org/officeDocument/2006/relationships/image" Target="../media/image5.png"/><Relationship Id="rId1" Type="http://schemas.microsoft.com/office/2007/relationships/media" Target="../media/media1.wav"/><Relationship Id="rId2" Type="http://schemas.openxmlformats.org/officeDocument/2006/relationships/audio" Target="../media/media1.wav"/></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chart" Target="../charts/chart4.xml"/><Relationship Id="rId7" Type="http://schemas.openxmlformats.org/officeDocument/2006/relationships/image" Target="../media/image5.png"/><Relationship Id="rId1" Type="http://schemas.microsoft.com/office/2007/relationships/media" Target="../media/media1.wav"/><Relationship Id="rId2" Type="http://schemas.openxmlformats.org/officeDocument/2006/relationships/audio" Target="../media/media1.wav"/></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chart" Target="../charts/chart5.xml"/><Relationship Id="rId7" Type="http://schemas.openxmlformats.org/officeDocument/2006/relationships/image" Target="../media/image5.png"/><Relationship Id="rId1" Type="http://schemas.microsoft.com/office/2007/relationships/media" Target="../media/media1.wav"/><Relationship Id="rId2" Type="http://schemas.openxmlformats.org/officeDocument/2006/relationships/audio" Target="../media/media1.wav"/></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chart" Target="../charts/chart6.xml"/><Relationship Id="rId7" Type="http://schemas.openxmlformats.org/officeDocument/2006/relationships/image" Target="../media/image5.png"/><Relationship Id="rId1" Type="http://schemas.microsoft.com/office/2007/relationships/media" Target="../media/media1.wav"/><Relationship Id="rId2" Type="http://schemas.openxmlformats.org/officeDocument/2006/relationships/audio" Target="../media/media1.wav"/></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chart" Target="../charts/chart7.xml"/><Relationship Id="rId7" Type="http://schemas.openxmlformats.org/officeDocument/2006/relationships/image" Target="../media/image5.png"/><Relationship Id="rId1" Type="http://schemas.microsoft.com/office/2007/relationships/media" Target="../media/media1.wav"/><Relationship Id="rId2" Type="http://schemas.openxmlformats.org/officeDocument/2006/relationships/audio" Target="../media/media1.wav"/></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jpeg"/></Relationships>
</file>

<file path=ppt/slides/_rels/slide21.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chart" Target="../charts/chart8.xml"/><Relationship Id="rId7" Type="http://schemas.openxmlformats.org/officeDocument/2006/relationships/image" Target="../media/image5.png"/><Relationship Id="rId1" Type="http://schemas.microsoft.com/office/2007/relationships/media" Target="../media/media1.wav"/><Relationship Id="rId2" Type="http://schemas.openxmlformats.org/officeDocument/2006/relationships/audio" Target="../media/media1.wav"/></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jpeg"/></Relationships>
</file>

<file path=ppt/slides/_rels/slide23.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chart" Target="../charts/chart9.xml"/><Relationship Id="rId7" Type="http://schemas.openxmlformats.org/officeDocument/2006/relationships/image" Target="../media/image5.png"/><Relationship Id="rId1" Type="http://schemas.microsoft.com/office/2007/relationships/media" Target="../media/media1.wav"/><Relationship Id="rId2" Type="http://schemas.openxmlformats.org/officeDocument/2006/relationships/audio" Target="../media/media1.wav"/></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chart" Target="../charts/chart10.xml"/><Relationship Id="rId7" Type="http://schemas.openxmlformats.org/officeDocument/2006/relationships/image" Target="../media/image5.png"/><Relationship Id="rId1" Type="http://schemas.microsoft.com/office/2007/relationships/media" Target="../media/media1.wav"/><Relationship Id="rId2" Type="http://schemas.openxmlformats.org/officeDocument/2006/relationships/audio" Target="../media/media1.wav"/></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jpeg"/></Relationships>
</file>

<file path=ppt/slides/_rels/slide27.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chart" Target="../charts/chart11.xml"/><Relationship Id="rId7" Type="http://schemas.openxmlformats.org/officeDocument/2006/relationships/image" Target="../media/image5.png"/><Relationship Id="rId1" Type="http://schemas.microsoft.com/office/2007/relationships/media" Target="../media/media1.wav"/><Relationship Id="rId2" Type="http://schemas.openxmlformats.org/officeDocument/2006/relationships/audio" Target="../media/media1.wav"/></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jpeg"/></Relationships>
</file>

<file path=ppt/slides/_rels/slide29.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chart" Target="../charts/chart12.xml"/><Relationship Id="rId7" Type="http://schemas.openxmlformats.org/officeDocument/2006/relationships/image" Target="../media/image5.png"/><Relationship Id="rId1" Type="http://schemas.microsoft.com/office/2007/relationships/media" Target="../media/media1.wav"/><Relationship Id="rId2" Type="http://schemas.openxmlformats.org/officeDocument/2006/relationships/audio" Target="../media/media1.wav"/></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chart" Target="../charts/chart1.xml"/><Relationship Id="rId7" Type="http://schemas.openxmlformats.org/officeDocument/2006/relationships/image" Target="../media/image5.png"/><Relationship Id="rId1" Type="http://schemas.microsoft.com/office/2007/relationships/media" Target="../media/media1.wav"/><Relationship Id="rId2" Type="http://schemas.openxmlformats.org/officeDocument/2006/relationships/audio" Target="../media/media1.wav"/></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chart" Target="../charts/chart2.xml"/><Relationship Id="rId7" Type="http://schemas.openxmlformats.org/officeDocument/2006/relationships/image" Target="../media/image5.png"/><Relationship Id="rId1" Type="http://schemas.microsoft.com/office/2007/relationships/media" Target="../media/media1.wav"/><Relationship Id="rId2" Type="http://schemas.openxmlformats.org/officeDocument/2006/relationships/audio" Target="../media/media1.wav"/></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hueOff val="-444211"/>
            <a:satOff val="-14915"/>
            <a:lumOff val="22857"/>
          </a:schemeClr>
        </a:solidFill>
        <a:effectLst/>
      </p:bgPr>
    </p:bg>
    <p:spTree>
      <p:nvGrpSpPr>
        <p:cNvPr id="1" name=""/>
        <p:cNvGrpSpPr/>
        <p:nvPr/>
      </p:nvGrpSpPr>
      <p:grpSpPr>
        <a:xfrm>
          <a:off x="0" y="0"/>
          <a:ext cx="0" cy="0"/>
          <a:chOff x="0" y="0"/>
          <a:chExt cx="0" cy="0"/>
        </a:xfrm>
      </p:grpSpPr>
      <p:sp>
        <p:nvSpPr>
          <p:cNvPr id="61" name="DO NOT look AT  the other slides  before playing!"/>
          <p:cNvSpPr txBox="1"/>
          <p:nvPr/>
        </p:nvSpPr>
        <p:spPr>
          <a:xfrm>
            <a:off x="1828031" y="2232496"/>
            <a:ext cx="23999647" cy="764328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19200"/>
              </a:lnSpc>
              <a:defRPr sz="19600" b="1" cap="all" baseline="-3571">
                <a:solidFill>
                  <a:srgbClr val="424242"/>
                </a:solidFill>
                <a:latin typeface="Signika"/>
                <a:ea typeface="Signika"/>
                <a:cs typeface="Signika"/>
                <a:sym typeface="Signika"/>
              </a:defRPr>
            </a:pPr>
            <a:r>
              <a:rPr sz="29400" dirty="0"/>
              <a:t>DO NOT look AT </a:t>
            </a:r>
            <a:br>
              <a:rPr sz="29400" dirty="0"/>
            </a:br>
            <a:r>
              <a:rPr sz="29400" dirty="0"/>
              <a:t>the other slides  before playing!</a:t>
            </a:r>
          </a:p>
        </p:txBody>
      </p:sp>
      <p:sp>
        <p:nvSpPr>
          <p:cNvPr id="62" name="YOUR PLAY EXPERIENCE MIGHT BY SPOILED."/>
          <p:cNvSpPr txBox="1"/>
          <p:nvPr/>
        </p:nvSpPr>
        <p:spPr>
          <a:xfrm>
            <a:off x="1828031" y="10767367"/>
            <a:ext cx="19287819" cy="118596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dirty="0"/>
              <a:t>YOUR PLAY EXPERIENCE MIGHT BY SPOILED.</a:t>
            </a: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175"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176" name="Rechteck"/>
          <p:cNvSpPr/>
          <p:nvPr/>
        </p:nvSpPr>
        <p:spPr>
          <a:xfrm>
            <a:off x="2234009" y="1833202"/>
            <a:ext cx="15033241" cy="10287001"/>
          </a:xfrm>
          <a:prstGeom prst="rect">
            <a:avLst/>
          </a:prstGeom>
          <a:solidFill>
            <a:srgbClr val="FFFFFF"/>
          </a:solidFill>
          <a:ln w="12700">
            <a:miter lim="400000"/>
          </a:ln>
          <a:effectLst>
            <a:outerShdw blurRad="190500" dist="8455" dir="5400000" rotWithShape="0">
              <a:srgbClr val="000000"/>
            </a:outerShdw>
          </a:effectLst>
        </p:spPr>
        <p:txBody>
          <a:bodyPr lIns="71437" tIns="71437" rIns="71437" bIns="71437" anchor="ctr"/>
          <a:lstStyle/>
          <a:p>
            <a:pPr>
              <a:defRPr sz="3200">
                <a:solidFill>
                  <a:srgbClr val="FFFFFF"/>
                </a:solidFill>
              </a:defRPr>
            </a:pPr>
            <a:endParaRPr/>
          </a:p>
        </p:txBody>
      </p:sp>
      <p:pic>
        <p:nvPicPr>
          <p:cNvPr id="177" name="sr_20200110_image0225.jpg" descr="sr_20200110_image0225.jpg"/>
          <p:cNvPicPr>
            <a:picLocks noChangeAspect="1"/>
          </p:cNvPicPr>
          <p:nvPr/>
        </p:nvPicPr>
        <p:blipFill>
          <a:blip r:embed="rId2">
            <a:extLst/>
          </a:blip>
          <a:stretch>
            <a:fillRect/>
          </a:stretch>
        </p:blipFill>
        <p:spPr>
          <a:xfrm>
            <a:off x="2644675" y="2232496"/>
            <a:ext cx="14224001" cy="9484191"/>
          </a:xfrm>
          <a:prstGeom prst="rect">
            <a:avLst/>
          </a:prstGeom>
          <a:ln w="12700">
            <a:miter lim="400000"/>
          </a:ln>
        </p:spPr>
      </p:pic>
      <p:sp>
        <p:nvSpPr>
          <p:cNvPr id="178" name="Kreis"/>
          <p:cNvSpPr/>
          <p:nvPr/>
        </p:nvSpPr>
        <p:spPr>
          <a:xfrm>
            <a:off x="18386896" y="11227469"/>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179" name="Kreis"/>
          <p:cNvSpPr/>
          <p:nvPr/>
        </p:nvSpPr>
        <p:spPr>
          <a:xfrm>
            <a:off x="18386896" y="10003338"/>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180" name="Kreis"/>
          <p:cNvSpPr/>
          <p:nvPr/>
        </p:nvSpPr>
        <p:spPr>
          <a:xfrm>
            <a:off x="18386896" y="4693850"/>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181" name="Kreis"/>
          <p:cNvSpPr/>
          <p:nvPr/>
        </p:nvSpPr>
        <p:spPr>
          <a:xfrm>
            <a:off x="18386896" y="3482262"/>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182" name="Kreis"/>
          <p:cNvSpPr/>
          <p:nvPr/>
        </p:nvSpPr>
        <p:spPr>
          <a:xfrm>
            <a:off x="18392775" y="2257350"/>
            <a:ext cx="1016000"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183" name="VOTE"/>
          <p:cNvSpPr txBox="1"/>
          <p:nvPr/>
        </p:nvSpPr>
        <p:spPr>
          <a:xfrm>
            <a:off x="18487801" y="1009637"/>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VOTE</a:t>
            </a:r>
          </a:p>
        </p:txBody>
      </p:sp>
      <p:sp>
        <p:nvSpPr>
          <p:cNvPr id="184" name="best recreation"/>
          <p:cNvSpPr txBox="1"/>
          <p:nvPr/>
        </p:nvSpPr>
        <p:spPr>
          <a:xfrm>
            <a:off x="19707696" y="22255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best recreation</a:t>
            </a:r>
          </a:p>
        </p:txBody>
      </p:sp>
      <p:sp>
        <p:nvSpPr>
          <p:cNvPr id="185" name="best lighting"/>
          <p:cNvSpPr txBox="1"/>
          <p:nvPr/>
        </p:nvSpPr>
        <p:spPr>
          <a:xfrm>
            <a:off x="19707696" y="344141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lighting</a:t>
            </a:r>
          </a:p>
        </p:txBody>
      </p:sp>
      <p:sp>
        <p:nvSpPr>
          <p:cNvPr id="186" name="best items"/>
          <p:cNvSpPr txBox="1"/>
          <p:nvPr/>
        </p:nvSpPr>
        <p:spPr>
          <a:xfrm>
            <a:off x="19707696" y="4667349"/>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items</a:t>
            </a:r>
          </a:p>
        </p:txBody>
      </p:sp>
      <p:sp>
        <p:nvSpPr>
          <p:cNvPr id="187" name="fastest player"/>
          <p:cNvSpPr txBox="1"/>
          <p:nvPr/>
        </p:nvSpPr>
        <p:spPr>
          <a:xfrm>
            <a:off x="19707696" y="9960988"/>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fastest player</a:t>
            </a:r>
          </a:p>
        </p:txBody>
      </p:sp>
      <p:sp>
        <p:nvSpPr>
          <p:cNvPr id="188" name="slowest player"/>
          <p:cNvSpPr txBox="1"/>
          <p:nvPr/>
        </p:nvSpPr>
        <p:spPr>
          <a:xfrm>
            <a:off x="19707696" y="111980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slowest player</a:t>
            </a:r>
          </a:p>
        </p:txBody>
      </p:sp>
      <p:sp>
        <p:nvSpPr>
          <p:cNvPr id="189" name="🖼"/>
          <p:cNvSpPr txBox="1"/>
          <p:nvPr/>
        </p:nvSpPr>
        <p:spPr>
          <a:xfrm>
            <a:off x="18487801" y="2225526"/>
            <a:ext cx="819374" cy="78104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a:t>
            </a:r>
          </a:p>
        </p:txBody>
      </p:sp>
      <p:sp>
        <p:nvSpPr>
          <p:cNvPr id="190" name="🔦"/>
          <p:cNvSpPr txBox="1"/>
          <p:nvPr/>
        </p:nvSpPr>
        <p:spPr>
          <a:xfrm>
            <a:off x="18487801" y="3428922"/>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191" name="📦"/>
          <p:cNvSpPr txBox="1"/>
          <p:nvPr/>
        </p:nvSpPr>
        <p:spPr>
          <a:xfrm>
            <a:off x="18487801" y="4667349"/>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192" name="🌪"/>
          <p:cNvSpPr txBox="1"/>
          <p:nvPr/>
        </p:nvSpPr>
        <p:spPr>
          <a:xfrm>
            <a:off x="18487801" y="997370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193" name="🐌"/>
          <p:cNvSpPr txBox="1"/>
          <p:nvPr/>
        </p:nvSpPr>
        <p:spPr>
          <a:xfrm>
            <a:off x="18487801" y="1119802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194" name="Kreis"/>
          <p:cNvSpPr/>
          <p:nvPr/>
        </p:nvSpPr>
        <p:spPr>
          <a:xfrm>
            <a:off x="18386896" y="5906877"/>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195" name="funniest image"/>
          <p:cNvSpPr txBox="1"/>
          <p:nvPr/>
        </p:nvSpPr>
        <p:spPr>
          <a:xfrm>
            <a:off x="19707696" y="588037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funniest image</a:t>
            </a:r>
          </a:p>
        </p:txBody>
      </p:sp>
      <p:sp>
        <p:nvSpPr>
          <p:cNvPr id="196" name="🎉"/>
          <p:cNvSpPr txBox="1"/>
          <p:nvPr/>
        </p:nvSpPr>
        <p:spPr>
          <a:xfrm>
            <a:off x="18487801" y="588037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197" name="Kreis"/>
          <p:cNvSpPr/>
          <p:nvPr/>
        </p:nvSpPr>
        <p:spPr>
          <a:xfrm>
            <a:off x="18386896" y="7125124"/>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198" name="most creative"/>
          <p:cNvSpPr txBox="1"/>
          <p:nvPr/>
        </p:nvSpPr>
        <p:spPr>
          <a:xfrm>
            <a:off x="19707696" y="709862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most creative</a:t>
            </a:r>
          </a:p>
        </p:txBody>
      </p:sp>
      <p:sp>
        <p:nvSpPr>
          <p:cNvPr id="199" name="🔮"/>
          <p:cNvSpPr txBox="1"/>
          <p:nvPr/>
        </p:nvSpPr>
        <p:spPr>
          <a:xfrm>
            <a:off x="18487801" y="709862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200" name="BONUS POINTS"/>
          <p:cNvSpPr txBox="1"/>
          <p:nvPr/>
        </p:nvSpPr>
        <p:spPr>
          <a:xfrm>
            <a:off x="18487801" y="8748171"/>
            <a:ext cx="471307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a:t>BONUS POINTS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p:tmAbs val="0"/>
                                  </p:iterate>
                                  <p:childTnLst>
                                    <p:set>
                                      <p:cBhvr>
                                        <p:cTn id="6" fill="hold"/>
                                        <p:tgtEl>
                                          <p:spTgt spid="177"/>
                                        </p:tgtEl>
                                        <p:attrNameLst>
                                          <p:attrName>style.visibility</p:attrName>
                                        </p:attrNameLst>
                                      </p:cBhvr>
                                      <p:to>
                                        <p:strVal val="visible"/>
                                      </p:to>
                                    </p:set>
                                    <p:animEffect transition="in" filter="fade">
                                      <p:cBhvr>
                                        <p:cTn id="7" dur="50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1"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202"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203" name="TIME"/>
          <p:cNvSpPr txBox="1"/>
          <p:nvPr/>
        </p:nvSpPr>
        <p:spPr>
          <a:xfrm>
            <a:off x="18087280" y="5488880"/>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1" baseline="-27083">
                <a:solidFill>
                  <a:srgbClr val="424242"/>
                </a:solidFill>
                <a:latin typeface="Signika"/>
                <a:ea typeface="Signika"/>
                <a:cs typeface="Signika"/>
                <a:sym typeface="Signika"/>
              </a:defRPr>
            </a:lvl1pPr>
          </a:lstStyle>
          <a:p>
            <a:r>
              <a:rPr sz="7200"/>
              <a:t>TIME</a:t>
            </a:r>
          </a:p>
        </p:txBody>
      </p:sp>
      <p:sp>
        <p:nvSpPr>
          <p:cNvPr id="204" name="5 minutes"/>
          <p:cNvSpPr txBox="1"/>
          <p:nvPr/>
        </p:nvSpPr>
        <p:spPr>
          <a:xfrm>
            <a:off x="18087280" y="6271886"/>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5 minutes</a:t>
            </a:r>
          </a:p>
        </p:txBody>
      </p:sp>
      <p:sp>
        <p:nvSpPr>
          <p:cNvPr id="205" name="Kreis"/>
          <p:cNvSpPr/>
          <p:nvPr/>
        </p:nvSpPr>
        <p:spPr>
          <a:xfrm>
            <a:off x="18485569" y="2232496"/>
            <a:ext cx="3256385" cy="3256385"/>
          </a:xfrm>
          <a:prstGeom prst="ellipse">
            <a:avLst/>
          </a:prstGeom>
          <a:solidFill>
            <a:schemeClr val="accent3">
              <a:hueOff val="-333990"/>
              <a:satOff val="3917"/>
              <a:lumOff val="-6666"/>
            </a:schemeClr>
          </a:solidFill>
          <a:ln w="12700">
            <a:miter lim="400000"/>
          </a:ln>
        </p:spPr>
        <p:txBody>
          <a:bodyPr lIns="71437" tIns="71437" rIns="71437" bIns="71437" anchor="ctr"/>
          <a:lstStyle/>
          <a:p>
            <a:pPr>
              <a:defRPr sz="3200">
                <a:solidFill>
                  <a:srgbClr val="FFFFFF"/>
                </a:solidFill>
              </a:defRPr>
            </a:pPr>
            <a:endParaRPr/>
          </a:p>
        </p:txBody>
      </p:sp>
      <p:sp>
        <p:nvSpPr>
          <p:cNvPr id="206" name="Kreis"/>
          <p:cNvSpPr/>
          <p:nvPr/>
        </p:nvSpPr>
        <p:spPr>
          <a:xfrm>
            <a:off x="18487801" y="2232496"/>
            <a:ext cx="3256385" cy="3256385"/>
          </a:xfrm>
          <a:prstGeom prst="ellipse">
            <a:avLst/>
          </a:prstGeom>
          <a:solidFill>
            <a:schemeClr val="accent5"/>
          </a:solidFill>
          <a:ln w="12700">
            <a:miter lim="400000"/>
          </a:ln>
        </p:spPr>
        <p:txBody>
          <a:bodyPr lIns="71437" tIns="71437" rIns="71437" bIns="71437" anchor="ctr"/>
          <a:lstStyle/>
          <a:p>
            <a:pPr>
              <a:defRPr sz="3200">
                <a:solidFill>
                  <a:srgbClr val="FFFFFF"/>
                </a:solidFill>
              </a:defRPr>
            </a:pPr>
            <a:endParaRPr/>
          </a:p>
        </p:txBody>
      </p:sp>
      <p:sp>
        <p:nvSpPr>
          <p:cNvPr id="207" name="Kreis"/>
          <p:cNvSpPr/>
          <p:nvPr/>
        </p:nvSpPr>
        <p:spPr>
          <a:xfrm>
            <a:off x="19295417" y="3046418"/>
            <a:ext cx="1628540" cy="1628541"/>
          </a:xfrm>
          <a:prstGeom prst="ellipse">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graphicFrame>
        <p:nvGraphicFramePr>
          <p:cNvPr id="208" name="2D-Donutdiagramm"/>
          <p:cNvGraphicFramePr/>
          <p:nvPr/>
        </p:nvGraphicFramePr>
        <p:xfrm>
          <a:off x="18487801" y="2232496"/>
          <a:ext cx="3254153" cy="3254153"/>
        </p:xfrm>
        <a:graphic>
          <a:graphicData uri="http://schemas.openxmlformats.org/drawingml/2006/chart">
            <c:chart xmlns:c="http://schemas.openxmlformats.org/drawingml/2006/chart" xmlns:r="http://schemas.openxmlformats.org/officeDocument/2006/relationships" r:id="rId6"/>
          </a:graphicData>
        </a:graphic>
      </p:graphicFrame>
      <p:pic>
        <p:nvPicPr>
          <p:cNvPr id="209" name="Alarm Clock Electric Beeping.wav" descr="Alarm Clock Electric Beeping.wav"/>
          <p:cNvPicPr>
            <a:picLocks/>
          </p:cNvPicPr>
          <p:nvPr>
            <a:audioFile r:link="rId2"/>
            <p:extLst>
              <p:ext uri="{DAA4B4D4-6D71-4841-9C94-3DE7FCFB9230}">
                <p14:media xmlns:p14="http://schemas.microsoft.com/office/powerpoint/2010/main" r:embed="rId1"/>
              </p:ext>
            </p:extLst>
          </p:nvPr>
        </p:nvPicPr>
        <p:blipFill>
          <a:blip r:embed="rId7">
            <a:extLst/>
          </a:blip>
          <a:stretch>
            <a:fillRect/>
          </a:stretch>
        </p:blipFill>
        <p:spPr>
          <a:xfrm>
            <a:off x="26106577" y="9153485"/>
            <a:ext cx="571501" cy="571501"/>
          </a:xfrm>
          <a:prstGeom prst="rect">
            <a:avLst/>
          </a:prstGeom>
          <a:ln w="12700">
            <a:miter lim="400000"/>
          </a:ln>
        </p:spPr>
      </p:pic>
      <p:grpSp>
        <p:nvGrpSpPr>
          <p:cNvPr id="214" name="Gruppieren"/>
          <p:cNvGrpSpPr/>
          <p:nvPr/>
        </p:nvGrpSpPr>
        <p:grpSpPr>
          <a:xfrm>
            <a:off x="2234009" y="1833202"/>
            <a:ext cx="15033242" cy="10287001"/>
            <a:chOff x="0" y="0"/>
            <a:chExt cx="15033241" cy="10287000"/>
          </a:xfrm>
        </p:grpSpPr>
        <p:sp>
          <p:nvSpPr>
            <p:cNvPr id="210"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211" name="“The left two thirds of the image are blocked by a red bus. The right-hand side looks like this: In the background you can see a castle gate with three pointed towers. In the fore-ground is a person with a red shirt standing on the road towards the castl"/>
            <p:cNvSpPr txBox="1"/>
            <p:nvPr/>
          </p:nvSpPr>
          <p:spPr>
            <a:xfrm>
              <a:off x="1625339" y="2831070"/>
              <a:ext cx="11949481" cy="587014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6400"/>
                </a:lnSpc>
                <a:defRPr sz="4800" baseline="-27083">
                  <a:solidFill>
                    <a:srgbClr val="424242"/>
                  </a:solidFill>
                  <a:latin typeface="Signika"/>
                  <a:ea typeface="Signika"/>
                  <a:cs typeface="Signika"/>
                  <a:sym typeface="Signika"/>
                </a:defRPr>
              </a:pPr>
              <a:r>
                <a:rPr sz="7200" dirty="0"/>
                <a:t>	“The left two thirds of the image are blocked by a </a:t>
              </a:r>
              <a:r>
                <a:rPr sz="7200" b="1" dirty="0"/>
                <a:t>red bus</a:t>
              </a:r>
              <a:r>
                <a:rPr sz="7200" dirty="0"/>
                <a:t>. The right-hand side looks like this: In the background you can see a </a:t>
              </a:r>
              <a:r>
                <a:rPr sz="7200" b="1" dirty="0"/>
                <a:t>castle gate with three pointed towers</a:t>
              </a:r>
              <a:r>
                <a:rPr sz="7200" dirty="0"/>
                <a:t>. In the fore-ground is a </a:t>
              </a:r>
              <a:r>
                <a:rPr sz="7200" b="1" dirty="0"/>
                <a:t>person with a red shirt</a:t>
              </a:r>
              <a:r>
                <a:rPr sz="7200" dirty="0"/>
                <a:t> standing on the road towards the castle. They are carrying a </a:t>
              </a:r>
              <a:r>
                <a:rPr sz="7200" b="1" dirty="0"/>
                <a:t>white bag</a:t>
              </a:r>
              <a:r>
                <a:rPr sz="7200" dirty="0"/>
                <a:t>.”</a:t>
              </a:r>
            </a:p>
          </p:txBody>
        </p:sp>
        <p:sp>
          <p:nvSpPr>
            <p:cNvPr id="212" name="This is what my uncle remembers:"/>
            <p:cNvSpPr txBox="1"/>
            <p:nvPr/>
          </p:nvSpPr>
          <p:spPr>
            <a:xfrm>
              <a:off x="1625339" y="1634522"/>
              <a:ext cx="11949481" cy="790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6400"/>
                </a:lnSpc>
                <a:defRPr sz="4800" b="1" cap="all" baseline="-27083">
                  <a:solidFill>
                    <a:srgbClr val="424242"/>
                  </a:solidFill>
                  <a:latin typeface="Signika"/>
                  <a:ea typeface="Signika"/>
                  <a:cs typeface="Signika"/>
                  <a:sym typeface="Signika"/>
                </a:defRPr>
              </a:lvl1pPr>
            </a:lstStyle>
            <a:p>
              <a:r>
                <a:rPr sz="7200" dirty="0"/>
                <a:t>This is what my uncle remembers:</a:t>
              </a:r>
            </a:p>
          </p:txBody>
        </p:sp>
        <p:sp>
          <p:nvSpPr>
            <p:cNvPr id="213" name="Linie"/>
            <p:cNvSpPr/>
            <p:nvPr/>
          </p:nvSpPr>
          <p:spPr>
            <a:xfrm>
              <a:off x="1625339" y="1588938"/>
              <a:ext cx="11788205" cy="1"/>
            </a:xfrm>
            <a:prstGeom prst="line">
              <a:avLst/>
            </a:prstGeom>
            <a:noFill/>
            <a:ln w="50800" cap="flat">
              <a:solidFill>
                <a:srgbClr val="424242"/>
              </a:solidFill>
              <a:prstDash val="solid"/>
              <a:miter lim="400000"/>
            </a:ln>
            <a:effectLst/>
          </p:spPr>
          <p:txBody>
            <a:bodyPr wrap="square" lIns="71437" tIns="71437" rIns="71437" bIns="71437" numCol="1" anchor="ctr">
              <a:noAutofit/>
            </a:bodyPr>
            <a:lstStyle/>
            <a:p>
              <a:pPr>
                <a:defRPr sz="3200"/>
              </a:pPr>
              <a:endParaRPr/>
            </a:p>
          </p:txBody>
        </p:sp>
      </p:grpSp>
      <p:pic>
        <p:nvPicPr>
          <p:cNvPr id="215" name="Antique Clicker 2, Clock, Ticking, Tick, Tock, Click, Rhythm, Time, Watch, Countdown.wav" descr="Antique Clicker 2, Clock, Ticking, Tick, Tock, Click, Rhythm, Time, Watch, Countdown.wav"/>
          <p:cNvPicPr>
            <a:picLocks/>
          </p:cNvPicPr>
          <p:nvPr>
            <a:audioFile r:link="rId4"/>
            <p:extLst>
              <p:ext uri="{DAA4B4D4-6D71-4841-9C94-3DE7FCFB9230}">
                <p14:media xmlns:p14="http://schemas.microsoft.com/office/powerpoint/2010/main" r:embed="rId3"/>
              </p:ext>
            </p:extLst>
          </p:nvPr>
        </p:nvPicPr>
        <p:blipFill>
          <a:blip r:embed="rId7">
            <a:extLst/>
          </a:blip>
          <a:stretch>
            <a:fillRect/>
          </a:stretch>
        </p:blipFill>
        <p:spPr>
          <a:xfrm>
            <a:off x="24257000" y="13589000"/>
            <a:ext cx="571500" cy="571500"/>
          </a:xfrm>
          <a:prstGeom prst="rect">
            <a:avLst/>
          </a:prstGeom>
          <a:ln w="12700">
            <a:miter lim="400000"/>
          </a:ln>
        </p:spPr>
      </p:pic>
      <p:sp>
        <p:nvSpPr>
          <p:cNvPr id="216" name="Linie"/>
          <p:cNvSpPr/>
          <p:nvPr/>
        </p:nvSpPr>
        <p:spPr>
          <a:xfrm flipV="1">
            <a:off x="20114095" y="2207096"/>
            <a:ext cx="1" cy="859336"/>
          </a:xfrm>
          <a:prstGeom prst="line">
            <a:avLst/>
          </a:prstGeom>
          <a:ln w="50800">
            <a:solidFill>
              <a:schemeClr val="accent3"/>
            </a:solidFill>
            <a:miter lim="400000"/>
          </a:ln>
        </p:spPr>
        <p:txBody>
          <a:bodyPr lIns="71437" tIns="71437" rIns="71437" bIns="71437" anchor="ctr"/>
          <a:lstStyle/>
          <a:p>
            <a:pPr>
              <a:defRPr sz="3200"/>
            </a:pPr>
            <a:endParaRPr/>
          </a:p>
        </p:txBody>
      </p:sp>
      <p:sp>
        <p:nvSpPr>
          <p:cNvPr id="217" name="Linie"/>
          <p:cNvSpPr/>
          <p:nvPr/>
        </p:nvSpPr>
        <p:spPr>
          <a:xfrm flipH="1" flipV="1">
            <a:off x="18543998" y="3347839"/>
            <a:ext cx="817277" cy="265550"/>
          </a:xfrm>
          <a:prstGeom prst="line">
            <a:avLst/>
          </a:prstGeom>
          <a:ln w="50800">
            <a:solidFill>
              <a:schemeClr val="accent3"/>
            </a:solidFill>
            <a:miter lim="400000"/>
          </a:ln>
        </p:spPr>
        <p:txBody>
          <a:bodyPr lIns="71437" tIns="71437" rIns="71437" bIns="71437" anchor="ctr"/>
          <a:lstStyle/>
          <a:p>
            <a:pPr>
              <a:defRPr sz="3200"/>
            </a:pPr>
            <a:endParaRPr/>
          </a:p>
        </p:txBody>
      </p:sp>
      <p:sp>
        <p:nvSpPr>
          <p:cNvPr id="218" name="Linie"/>
          <p:cNvSpPr/>
          <p:nvPr/>
        </p:nvSpPr>
        <p:spPr>
          <a:xfrm flipH="1">
            <a:off x="19143722" y="4498382"/>
            <a:ext cx="505105"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219" name="Linie"/>
          <p:cNvSpPr/>
          <p:nvPr/>
        </p:nvSpPr>
        <p:spPr>
          <a:xfrm>
            <a:off x="20579364" y="4498382"/>
            <a:ext cx="505106"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220" name="Linie"/>
          <p:cNvSpPr/>
          <p:nvPr/>
        </p:nvSpPr>
        <p:spPr>
          <a:xfrm flipV="1">
            <a:off x="20866916" y="3347839"/>
            <a:ext cx="817278" cy="265550"/>
          </a:xfrm>
          <a:prstGeom prst="line">
            <a:avLst/>
          </a:prstGeom>
          <a:ln w="50800">
            <a:solidFill>
              <a:schemeClr val="accent3"/>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1" nodeType="afterEffect">
                                  <p:stCondLst>
                                    <p:cond delay="0"/>
                                  </p:stCondLst>
                                  <p:iterate>
                                    <p:tmAbs val="0"/>
                                  </p:iterate>
                                  <p:childTnLst>
                                    <p:set>
                                      <p:cBhvr>
                                        <p:cTn id="6" fill="hold"/>
                                        <p:tgtEl>
                                          <p:spTgt spid="214"/>
                                        </p:tgtEl>
                                        <p:attrNameLst>
                                          <p:attrName>style.visibility</p:attrName>
                                        </p:attrNameLst>
                                      </p:cBhvr>
                                      <p:to>
                                        <p:strVal val="visible"/>
                                      </p:to>
                                    </p:set>
                                    <p:anim calcmode="lin" valueType="num">
                                      <p:cBhvr>
                                        <p:cTn id="7" dur="2000" fill="hold"/>
                                        <p:tgtEl>
                                          <p:spTgt spid="214"/>
                                        </p:tgtEl>
                                        <p:attrNameLst>
                                          <p:attrName>ppt_x</p:attrName>
                                        </p:attrNameLst>
                                      </p:cBhvr>
                                      <p:tavLst>
                                        <p:tav tm="0">
                                          <p:val>
                                            <p:strVal val="0-#ppt_w/2"/>
                                          </p:val>
                                        </p:tav>
                                        <p:tav tm="100000">
                                          <p:val>
                                            <p:strVal val="#ppt_x"/>
                                          </p:val>
                                        </p:tav>
                                      </p:tavLst>
                                    </p:anim>
                                    <p:anim calcmode="lin" valueType="num">
                                      <p:cBhvr>
                                        <p:cTn id="8" dur="2000" fill="hold"/>
                                        <p:tgtEl>
                                          <p:spTgt spid="21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mediacall" presetSubtype="0" fill="hold" nodeType="afterEffect">
                                  <p:stCondLst>
                                    <p:cond delay="0"/>
                                  </p:stCondLst>
                                  <p:childTnLst>
                                    <p:cmd type="call" cmd="playFrom(0.0)">
                                      <p:cBhvr>
                                        <p:cTn id="11" dur="4000" fill="hold"/>
                                        <p:tgtEl>
                                          <p:spTgt spid="215"/>
                                        </p:tgtEl>
                                      </p:cBhvr>
                                    </p:cmd>
                                  </p:childTnLst>
                                </p:cTn>
                              </p:par>
                            </p:childTnLst>
                          </p:cTn>
                        </p:par>
                        <p:par>
                          <p:cTn id="12" fill="hold">
                            <p:stCondLst>
                              <p:cond delay="6000"/>
                            </p:stCondLst>
                            <p:childTnLst>
                              <p:par>
                                <p:cTn id="13" presetID="10" presetClass="exit" fill="hold" grpId="3" nodeType="afterEffect">
                                  <p:stCondLst>
                                    <p:cond delay="0"/>
                                  </p:stCondLst>
                                  <p:childTnLst>
                                    <p:animEffect transition="out" filter="fade">
                                      <p:cBhvr>
                                        <p:cTn id="14" dur="5000" fill="hold"/>
                                        <p:tgtEl>
                                          <p:spTgt spid="208">
                                            <p:graphicEl>
                                              <a:chart seriesIdx="-4" categoryIdx="59" bldStep="category"/>
                                            </p:graphicEl>
                                          </p:spTgt>
                                        </p:tgtEl>
                                      </p:cBhvr>
                                    </p:animEffect>
                                    <p:set>
                                      <p:cBhvr>
                                        <p:cTn id="15" fill="hold">
                                          <p:stCondLst>
                                            <p:cond delay="4999"/>
                                          </p:stCondLst>
                                        </p:cTn>
                                        <p:tgtEl>
                                          <p:spTgt spid="208">
                                            <p:graphicEl>
                                              <a:chart seriesIdx="-4" categoryIdx="59" bldStep="category"/>
                                            </p:graphicEl>
                                          </p:spTgt>
                                        </p:tgtEl>
                                        <p:attrNameLst>
                                          <p:attrName>style.visibility</p:attrName>
                                        </p:attrNameLst>
                                      </p:cBhvr>
                                      <p:to>
                                        <p:strVal val="hidden"/>
                                      </p:to>
                                    </p:set>
                                  </p:childTnLst>
                                </p:cTn>
                              </p:par>
                            </p:childTnLst>
                          </p:cTn>
                        </p:par>
                        <p:par>
                          <p:cTn id="16" fill="hold">
                            <p:stCondLst>
                              <p:cond delay="11000"/>
                            </p:stCondLst>
                            <p:childTnLst>
                              <p:par>
                                <p:cTn id="17" presetID="10" presetClass="exit" fill="hold" grpId="3" nodeType="afterEffect">
                                  <p:stCondLst>
                                    <p:cond delay="0"/>
                                  </p:stCondLst>
                                  <p:childTnLst>
                                    <p:animEffect transition="out" filter="fade">
                                      <p:cBhvr>
                                        <p:cTn id="18" dur="5000" fill="hold"/>
                                        <p:tgtEl>
                                          <p:spTgt spid="208">
                                            <p:graphicEl>
                                              <a:chart seriesIdx="-4" categoryIdx="58" bldStep="category"/>
                                            </p:graphicEl>
                                          </p:spTgt>
                                        </p:tgtEl>
                                      </p:cBhvr>
                                    </p:animEffect>
                                    <p:set>
                                      <p:cBhvr>
                                        <p:cTn id="19" fill="hold">
                                          <p:stCondLst>
                                            <p:cond delay="4999"/>
                                          </p:stCondLst>
                                        </p:cTn>
                                        <p:tgtEl>
                                          <p:spTgt spid="208">
                                            <p:graphicEl>
                                              <a:chart seriesIdx="-4" categoryIdx="58" bldStep="category"/>
                                            </p:graphicEl>
                                          </p:spTgt>
                                        </p:tgtEl>
                                        <p:attrNameLst>
                                          <p:attrName>style.visibility</p:attrName>
                                        </p:attrNameLst>
                                      </p:cBhvr>
                                      <p:to>
                                        <p:strVal val="hidden"/>
                                      </p:to>
                                    </p:set>
                                  </p:childTnLst>
                                </p:cTn>
                              </p:par>
                            </p:childTnLst>
                          </p:cTn>
                        </p:par>
                        <p:par>
                          <p:cTn id="20" fill="hold">
                            <p:stCondLst>
                              <p:cond delay="16000"/>
                            </p:stCondLst>
                            <p:childTnLst>
                              <p:par>
                                <p:cTn id="21" presetID="10" presetClass="exit" fill="hold" grpId="3" nodeType="afterEffect">
                                  <p:stCondLst>
                                    <p:cond delay="0"/>
                                  </p:stCondLst>
                                  <p:childTnLst>
                                    <p:animEffect transition="out" filter="fade">
                                      <p:cBhvr>
                                        <p:cTn id="22" dur="5000" fill="hold"/>
                                        <p:tgtEl>
                                          <p:spTgt spid="208">
                                            <p:graphicEl>
                                              <a:chart seriesIdx="-4" categoryIdx="57" bldStep="category"/>
                                            </p:graphicEl>
                                          </p:spTgt>
                                        </p:tgtEl>
                                      </p:cBhvr>
                                    </p:animEffect>
                                    <p:set>
                                      <p:cBhvr>
                                        <p:cTn id="23" fill="hold">
                                          <p:stCondLst>
                                            <p:cond delay="4999"/>
                                          </p:stCondLst>
                                        </p:cTn>
                                        <p:tgtEl>
                                          <p:spTgt spid="208">
                                            <p:graphicEl>
                                              <a:chart seriesIdx="-4" categoryIdx="57" bldStep="category"/>
                                            </p:graphicEl>
                                          </p:spTgt>
                                        </p:tgtEl>
                                        <p:attrNameLst>
                                          <p:attrName>style.visibility</p:attrName>
                                        </p:attrNameLst>
                                      </p:cBhvr>
                                      <p:to>
                                        <p:strVal val="hidden"/>
                                      </p:to>
                                    </p:set>
                                  </p:childTnLst>
                                </p:cTn>
                              </p:par>
                            </p:childTnLst>
                          </p:cTn>
                        </p:par>
                        <p:par>
                          <p:cTn id="24" fill="hold">
                            <p:stCondLst>
                              <p:cond delay="21000"/>
                            </p:stCondLst>
                            <p:childTnLst>
                              <p:par>
                                <p:cTn id="25" presetID="10" presetClass="exit" fill="hold" grpId="3" nodeType="afterEffect">
                                  <p:stCondLst>
                                    <p:cond delay="0"/>
                                  </p:stCondLst>
                                  <p:childTnLst>
                                    <p:animEffect transition="out" filter="fade">
                                      <p:cBhvr>
                                        <p:cTn id="26" dur="5000" fill="hold"/>
                                        <p:tgtEl>
                                          <p:spTgt spid="208">
                                            <p:graphicEl>
                                              <a:chart seriesIdx="-4" categoryIdx="56" bldStep="category"/>
                                            </p:graphicEl>
                                          </p:spTgt>
                                        </p:tgtEl>
                                      </p:cBhvr>
                                    </p:animEffect>
                                    <p:set>
                                      <p:cBhvr>
                                        <p:cTn id="27" fill="hold">
                                          <p:stCondLst>
                                            <p:cond delay="4999"/>
                                          </p:stCondLst>
                                        </p:cTn>
                                        <p:tgtEl>
                                          <p:spTgt spid="208">
                                            <p:graphicEl>
                                              <a:chart seriesIdx="-4" categoryIdx="56" bldStep="category"/>
                                            </p:graphicEl>
                                          </p:spTgt>
                                        </p:tgtEl>
                                        <p:attrNameLst>
                                          <p:attrName>style.visibility</p:attrName>
                                        </p:attrNameLst>
                                      </p:cBhvr>
                                      <p:to>
                                        <p:strVal val="hidden"/>
                                      </p:to>
                                    </p:set>
                                  </p:childTnLst>
                                </p:cTn>
                              </p:par>
                            </p:childTnLst>
                          </p:cTn>
                        </p:par>
                        <p:par>
                          <p:cTn id="28" fill="hold">
                            <p:stCondLst>
                              <p:cond delay="26000"/>
                            </p:stCondLst>
                            <p:childTnLst>
                              <p:par>
                                <p:cTn id="29" presetID="10" presetClass="exit" fill="hold" grpId="3" nodeType="afterEffect">
                                  <p:stCondLst>
                                    <p:cond delay="0"/>
                                  </p:stCondLst>
                                  <p:childTnLst>
                                    <p:animEffect transition="out" filter="fade">
                                      <p:cBhvr>
                                        <p:cTn id="30" dur="5000" fill="hold"/>
                                        <p:tgtEl>
                                          <p:spTgt spid="208">
                                            <p:graphicEl>
                                              <a:chart seriesIdx="-4" categoryIdx="55" bldStep="category"/>
                                            </p:graphicEl>
                                          </p:spTgt>
                                        </p:tgtEl>
                                      </p:cBhvr>
                                    </p:animEffect>
                                    <p:set>
                                      <p:cBhvr>
                                        <p:cTn id="31" fill="hold">
                                          <p:stCondLst>
                                            <p:cond delay="4999"/>
                                          </p:stCondLst>
                                        </p:cTn>
                                        <p:tgtEl>
                                          <p:spTgt spid="208">
                                            <p:graphicEl>
                                              <a:chart seriesIdx="-4" categoryIdx="55" bldStep="category"/>
                                            </p:graphicEl>
                                          </p:spTgt>
                                        </p:tgtEl>
                                        <p:attrNameLst>
                                          <p:attrName>style.visibility</p:attrName>
                                        </p:attrNameLst>
                                      </p:cBhvr>
                                      <p:to>
                                        <p:strVal val="hidden"/>
                                      </p:to>
                                    </p:set>
                                  </p:childTnLst>
                                </p:cTn>
                              </p:par>
                            </p:childTnLst>
                          </p:cTn>
                        </p:par>
                        <p:par>
                          <p:cTn id="32" fill="hold">
                            <p:stCondLst>
                              <p:cond delay="31000"/>
                            </p:stCondLst>
                            <p:childTnLst>
                              <p:par>
                                <p:cTn id="33" presetID="10" presetClass="exit" fill="hold" grpId="3" nodeType="afterEffect">
                                  <p:stCondLst>
                                    <p:cond delay="0"/>
                                  </p:stCondLst>
                                  <p:childTnLst>
                                    <p:animEffect transition="out" filter="fade">
                                      <p:cBhvr>
                                        <p:cTn id="34" dur="5000" fill="hold"/>
                                        <p:tgtEl>
                                          <p:spTgt spid="208">
                                            <p:graphicEl>
                                              <a:chart seriesIdx="-4" categoryIdx="54" bldStep="category"/>
                                            </p:graphicEl>
                                          </p:spTgt>
                                        </p:tgtEl>
                                      </p:cBhvr>
                                    </p:animEffect>
                                    <p:set>
                                      <p:cBhvr>
                                        <p:cTn id="35" fill="hold">
                                          <p:stCondLst>
                                            <p:cond delay="4999"/>
                                          </p:stCondLst>
                                        </p:cTn>
                                        <p:tgtEl>
                                          <p:spTgt spid="208">
                                            <p:graphicEl>
                                              <a:chart seriesIdx="-4" categoryIdx="54" bldStep="category"/>
                                            </p:graphicEl>
                                          </p:spTgt>
                                        </p:tgtEl>
                                        <p:attrNameLst>
                                          <p:attrName>style.visibility</p:attrName>
                                        </p:attrNameLst>
                                      </p:cBhvr>
                                      <p:to>
                                        <p:strVal val="hidden"/>
                                      </p:to>
                                    </p:set>
                                  </p:childTnLst>
                                </p:cTn>
                              </p:par>
                            </p:childTnLst>
                          </p:cTn>
                        </p:par>
                        <p:par>
                          <p:cTn id="36" fill="hold">
                            <p:stCondLst>
                              <p:cond delay="36000"/>
                            </p:stCondLst>
                            <p:childTnLst>
                              <p:par>
                                <p:cTn id="37" presetID="10" presetClass="exit" fill="hold" grpId="3" nodeType="afterEffect">
                                  <p:stCondLst>
                                    <p:cond delay="0"/>
                                  </p:stCondLst>
                                  <p:childTnLst>
                                    <p:animEffect transition="out" filter="fade">
                                      <p:cBhvr>
                                        <p:cTn id="38" dur="5000" fill="hold"/>
                                        <p:tgtEl>
                                          <p:spTgt spid="208">
                                            <p:graphicEl>
                                              <a:chart seriesIdx="-4" categoryIdx="53" bldStep="category"/>
                                            </p:graphicEl>
                                          </p:spTgt>
                                        </p:tgtEl>
                                      </p:cBhvr>
                                    </p:animEffect>
                                    <p:set>
                                      <p:cBhvr>
                                        <p:cTn id="39" fill="hold">
                                          <p:stCondLst>
                                            <p:cond delay="4999"/>
                                          </p:stCondLst>
                                        </p:cTn>
                                        <p:tgtEl>
                                          <p:spTgt spid="208">
                                            <p:graphicEl>
                                              <a:chart seriesIdx="-4" categoryIdx="53" bldStep="category"/>
                                            </p:graphicEl>
                                          </p:spTgt>
                                        </p:tgtEl>
                                        <p:attrNameLst>
                                          <p:attrName>style.visibility</p:attrName>
                                        </p:attrNameLst>
                                      </p:cBhvr>
                                      <p:to>
                                        <p:strVal val="hidden"/>
                                      </p:to>
                                    </p:set>
                                  </p:childTnLst>
                                </p:cTn>
                              </p:par>
                            </p:childTnLst>
                          </p:cTn>
                        </p:par>
                        <p:par>
                          <p:cTn id="40" fill="hold">
                            <p:stCondLst>
                              <p:cond delay="41000"/>
                            </p:stCondLst>
                            <p:childTnLst>
                              <p:par>
                                <p:cTn id="41" presetID="10" presetClass="exit" fill="hold" grpId="3" nodeType="afterEffect">
                                  <p:stCondLst>
                                    <p:cond delay="0"/>
                                  </p:stCondLst>
                                  <p:childTnLst>
                                    <p:animEffect transition="out" filter="fade">
                                      <p:cBhvr>
                                        <p:cTn id="42" dur="5000" fill="hold"/>
                                        <p:tgtEl>
                                          <p:spTgt spid="208">
                                            <p:graphicEl>
                                              <a:chart seriesIdx="-4" categoryIdx="52" bldStep="category"/>
                                            </p:graphicEl>
                                          </p:spTgt>
                                        </p:tgtEl>
                                      </p:cBhvr>
                                    </p:animEffect>
                                    <p:set>
                                      <p:cBhvr>
                                        <p:cTn id="43" fill="hold">
                                          <p:stCondLst>
                                            <p:cond delay="4999"/>
                                          </p:stCondLst>
                                        </p:cTn>
                                        <p:tgtEl>
                                          <p:spTgt spid="208">
                                            <p:graphicEl>
                                              <a:chart seriesIdx="-4" categoryIdx="52" bldStep="category"/>
                                            </p:graphicEl>
                                          </p:spTgt>
                                        </p:tgtEl>
                                        <p:attrNameLst>
                                          <p:attrName>style.visibility</p:attrName>
                                        </p:attrNameLst>
                                      </p:cBhvr>
                                      <p:to>
                                        <p:strVal val="hidden"/>
                                      </p:to>
                                    </p:set>
                                  </p:childTnLst>
                                </p:cTn>
                              </p:par>
                            </p:childTnLst>
                          </p:cTn>
                        </p:par>
                        <p:par>
                          <p:cTn id="44" fill="hold">
                            <p:stCondLst>
                              <p:cond delay="46000"/>
                            </p:stCondLst>
                            <p:childTnLst>
                              <p:par>
                                <p:cTn id="45" presetID="10" presetClass="exit" fill="hold" grpId="3" nodeType="afterEffect">
                                  <p:stCondLst>
                                    <p:cond delay="0"/>
                                  </p:stCondLst>
                                  <p:childTnLst>
                                    <p:animEffect transition="out" filter="fade">
                                      <p:cBhvr>
                                        <p:cTn id="46" dur="5000" fill="hold"/>
                                        <p:tgtEl>
                                          <p:spTgt spid="208">
                                            <p:graphicEl>
                                              <a:chart seriesIdx="-4" categoryIdx="51" bldStep="category"/>
                                            </p:graphicEl>
                                          </p:spTgt>
                                        </p:tgtEl>
                                      </p:cBhvr>
                                    </p:animEffect>
                                    <p:set>
                                      <p:cBhvr>
                                        <p:cTn id="47" fill="hold">
                                          <p:stCondLst>
                                            <p:cond delay="4999"/>
                                          </p:stCondLst>
                                        </p:cTn>
                                        <p:tgtEl>
                                          <p:spTgt spid="208">
                                            <p:graphicEl>
                                              <a:chart seriesIdx="-4" categoryIdx="51" bldStep="category"/>
                                            </p:graphicEl>
                                          </p:spTgt>
                                        </p:tgtEl>
                                        <p:attrNameLst>
                                          <p:attrName>style.visibility</p:attrName>
                                        </p:attrNameLst>
                                      </p:cBhvr>
                                      <p:to>
                                        <p:strVal val="hidden"/>
                                      </p:to>
                                    </p:set>
                                  </p:childTnLst>
                                </p:cTn>
                              </p:par>
                            </p:childTnLst>
                          </p:cTn>
                        </p:par>
                        <p:par>
                          <p:cTn id="48" fill="hold">
                            <p:stCondLst>
                              <p:cond delay="51000"/>
                            </p:stCondLst>
                            <p:childTnLst>
                              <p:par>
                                <p:cTn id="49" presetID="10" presetClass="exit" fill="hold" grpId="3" nodeType="afterEffect">
                                  <p:stCondLst>
                                    <p:cond delay="0"/>
                                  </p:stCondLst>
                                  <p:childTnLst>
                                    <p:animEffect transition="out" filter="fade">
                                      <p:cBhvr>
                                        <p:cTn id="50" dur="5000" fill="hold"/>
                                        <p:tgtEl>
                                          <p:spTgt spid="208">
                                            <p:graphicEl>
                                              <a:chart seriesIdx="-4" categoryIdx="50" bldStep="category"/>
                                            </p:graphicEl>
                                          </p:spTgt>
                                        </p:tgtEl>
                                      </p:cBhvr>
                                    </p:animEffect>
                                    <p:set>
                                      <p:cBhvr>
                                        <p:cTn id="51" fill="hold">
                                          <p:stCondLst>
                                            <p:cond delay="4999"/>
                                          </p:stCondLst>
                                        </p:cTn>
                                        <p:tgtEl>
                                          <p:spTgt spid="208">
                                            <p:graphicEl>
                                              <a:chart seriesIdx="-4" categoryIdx="50" bldStep="category"/>
                                            </p:graphicEl>
                                          </p:spTgt>
                                        </p:tgtEl>
                                        <p:attrNameLst>
                                          <p:attrName>style.visibility</p:attrName>
                                        </p:attrNameLst>
                                      </p:cBhvr>
                                      <p:to>
                                        <p:strVal val="hidden"/>
                                      </p:to>
                                    </p:set>
                                  </p:childTnLst>
                                </p:cTn>
                              </p:par>
                            </p:childTnLst>
                          </p:cTn>
                        </p:par>
                        <p:par>
                          <p:cTn id="52" fill="hold">
                            <p:stCondLst>
                              <p:cond delay="56000"/>
                            </p:stCondLst>
                            <p:childTnLst>
                              <p:par>
                                <p:cTn id="53" presetID="10" presetClass="exit" fill="hold" grpId="3" nodeType="afterEffect">
                                  <p:stCondLst>
                                    <p:cond delay="0"/>
                                  </p:stCondLst>
                                  <p:childTnLst>
                                    <p:animEffect transition="out" filter="fade">
                                      <p:cBhvr>
                                        <p:cTn id="54" dur="5000" fill="hold"/>
                                        <p:tgtEl>
                                          <p:spTgt spid="208">
                                            <p:graphicEl>
                                              <a:chart seriesIdx="-4" categoryIdx="49" bldStep="category"/>
                                            </p:graphicEl>
                                          </p:spTgt>
                                        </p:tgtEl>
                                      </p:cBhvr>
                                    </p:animEffect>
                                    <p:set>
                                      <p:cBhvr>
                                        <p:cTn id="55" fill="hold">
                                          <p:stCondLst>
                                            <p:cond delay="4999"/>
                                          </p:stCondLst>
                                        </p:cTn>
                                        <p:tgtEl>
                                          <p:spTgt spid="208">
                                            <p:graphicEl>
                                              <a:chart seriesIdx="-4" categoryIdx="49" bldStep="category"/>
                                            </p:graphicEl>
                                          </p:spTgt>
                                        </p:tgtEl>
                                        <p:attrNameLst>
                                          <p:attrName>style.visibility</p:attrName>
                                        </p:attrNameLst>
                                      </p:cBhvr>
                                      <p:to>
                                        <p:strVal val="hidden"/>
                                      </p:to>
                                    </p:set>
                                  </p:childTnLst>
                                </p:cTn>
                              </p:par>
                            </p:childTnLst>
                          </p:cTn>
                        </p:par>
                        <p:par>
                          <p:cTn id="56" fill="hold">
                            <p:stCondLst>
                              <p:cond delay="61000"/>
                            </p:stCondLst>
                            <p:childTnLst>
                              <p:par>
                                <p:cTn id="57" presetID="10" presetClass="exit" fill="hold" grpId="3" nodeType="afterEffect">
                                  <p:stCondLst>
                                    <p:cond delay="0"/>
                                  </p:stCondLst>
                                  <p:childTnLst>
                                    <p:animEffect transition="out" filter="fade">
                                      <p:cBhvr>
                                        <p:cTn id="58" dur="5000" fill="hold"/>
                                        <p:tgtEl>
                                          <p:spTgt spid="208">
                                            <p:graphicEl>
                                              <a:chart seriesIdx="-4" categoryIdx="48" bldStep="category"/>
                                            </p:graphicEl>
                                          </p:spTgt>
                                        </p:tgtEl>
                                      </p:cBhvr>
                                    </p:animEffect>
                                    <p:set>
                                      <p:cBhvr>
                                        <p:cTn id="59" fill="hold">
                                          <p:stCondLst>
                                            <p:cond delay="4999"/>
                                          </p:stCondLst>
                                        </p:cTn>
                                        <p:tgtEl>
                                          <p:spTgt spid="208">
                                            <p:graphicEl>
                                              <a:chart seriesIdx="-4" categoryIdx="48" bldStep="category"/>
                                            </p:graphicEl>
                                          </p:spTgt>
                                        </p:tgtEl>
                                        <p:attrNameLst>
                                          <p:attrName>style.visibility</p:attrName>
                                        </p:attrNameLst>
                                      </p:cBhvr>
                                      <p:to>
                                        <p:strVal val="hidden"/>
                                      </p:to>
                                    </p:set>
                                  </p:childTnLst>
                                </p:cTn>
                              </p:par>
                            </p:childTnLst>
                          </p:cTn>
                        </p:par>
                        <p:par>
                          <p:cTn id="60" fill="hold">
                            <p:stCondLst>
                              <p:cond delay="66000"/>
                            </p:stCondLst>
                            <p:childTnLst>
                              <p:par>
                                <p:cTn id="61" presetID="10" presetClass="exit" fill="hold" grpId="3" nodeType="afterEffect">
                                  <p:stCondLst>
                                    <p:cond delay="0"/>
                                  </p:stCondLst>
                                  <p:childTnLst>
                                    <p:animEffect transition="out" filter="fade">
                                      <p:cBhvr>
                                        <p:cTn id="62" dur="5000" fill="hold"/>
                                        <p:tgtEl>
                                          <p:spTgt spid="208">
                                            <p:graphicEl>
                                              <a:chart seriesIdx="-4" categoryIdx="47" bldStep="category"/>
                                            </p:graphicEl>
                                          </p:spTgt>
                                        </p:tgtEl>
                                      </p:cBhvr>
                                    </p:animEffect>
                                    <p:set>
                                      <p:cBhvr>
                                        <p:cTn id="63" fill="hold">
                                          <p:stCondLst>
                                            <p:cond delay="4999"/>
                                          </p:stCondLst>
                                        </p:cTn>
                                        <p:tgtEl>
                                          <p:spTgt spid="208">
                                            <p:graphicEl>
                                              <a:chart seriesIdx="-4" categoryIdx="47" bldStep="category"/>
                                            </p:graphicEl>
                                          </p:spTgt>
                                        </p:tgtEl>
                                        <p:attrNameLst>
                                          <p:attrName>style.visibility</p:attrName>
                                        </p:attrNameLst>
                                      </p:cBhvr>
                                      <p:to>
                                        <p:strVal val="hidden"/>
                                      </p:to>
                                    </p:set>
                                  </p:childTnLst>
                                </p:cTn>
                              </p:par>
                            </p:childTnLst>
                          </p:cTn>
                        </p:par>
                        <p:par>
                          <p:cTn id="64" fill="hold">
                            <p:stCondLst>
                              <p:cond delay="71000"/>
                            </p:stCondLst>
                            <p:childTnLst>
                              <p:par>
                                <p:cTn id="65" presetID="10" presetClass="exit" fill="hold" grpId="3" nodeType="afterEffect">
                                  <p:stCondLst>
                                    <p:cond delay="0"/>
                                  </p:stCondLst>
                                  <p:childTnLst>
                                    <p:animEffect transition="out" filter="fade">
                                      <p:cBhvr>
                                        <p:cTn id="66" dur="5000" fill="hold"/>
                                        <p:tgtEl>
                                          <p:spTgt spid="208">
                                            <p:graphicEl>
                                              <a:chart seriesIdx="-4" categoryIdx="46" bldStep="category"/>
                                            </p:graphicEl>
                                          </p:spTgt>
                                        </p:tgtEl>
                                      </p:cBhvr>
                                    </p:animEffect>
                                    <p:set>
                                      <p:cBhvr>
                                        <p:cTn id="67" fill="hold">
                                          <p:stCondLst>
                                            <p:cond delay="4999"/>
                                          </p:stCondLst>
                                        </p:cTn>
                                        <p:tgtEl>
                                          <p:spTgt spid="208">
                                            <p:graphicEl>
                                              <a:chart seriesIdx="-4" categoryIdx="46" bldStep="category"/>
                                            </p:graphicEl>
                                          </p:spTgt>
                                        </p:tgtEl>
                                        <p:attrNameLst>
                                          <p:attrName>style.visibility</p:attrName>
                                        </p:attrNameLst>
                                      </p:cBhvr>
                                      <p:to>
                                        <p:strVal val="hidden"/>
                                      </p:to>
                                    </p:set>
                                  </p:childTnLst>
                                </p:cTn>
                              </p:par>
                            </p:childTnLst>
                          </p:cTn>
                        </p:par>
                        <p:par>
                          <p:cTn id="68" fill="hold">
                            <p:stCondLst>
                              <p:cond delay="76000"/>
                            </p:stCondLst>
                            <p:childTnLst>
                              <p:par>
                                <p:cTn id="69" presetID="10" presetClass="exit" fill="hold" grpId="3" nodeType="afterEffect">
                                  <p:stCondLst>
                                    <p:cond delay="0"/>
                                  </p:stCondLst>
                                  <p:childTnLst>
                                    <p:animEffect transition="out" filter="fade">
                                      <p:cBhvr>
                                        <p:cTn id="70" dur="5000" fill="hold"/>
                                        <p:tgtEl>
                                          <p:spTgt spid="208">
                                            <p:graphicEl>
                                              <a:chart seriesIdx="-4" categoryIdx="45" bldStep="category"/>
                                            </p:graphicEl>
                                          </p:spTgt>
                                        </p:tgtEl>
                                      </p:cBhvr>
                                    </p:animEffect>
                                    <p:set>
                                      <p:cBhvr>
                                        <p:cTn id="71" fill="hold">
                                          <p:stCondLst>
                                            <p:cond delay="4999"/>
                                          </p:stCondLst>
                                        </p:cTn>
                                        <p:tgtEl>
                                          <p:spTgt spid="208">
                                            <p:graphicEl>
                                              <a:chart seriesIdx="-4" categoryIdx="45" bldStep="category"/>
                                            </p:graphicEl>
                                          </p:spTgt>
                                        </p:tgtEl>
                                        <p:attrNameLst>
                                          <p:attrName>style.visibility</p:attrName>
                                        </p:attrNameLst>
                                      </p:cBhvr>
                                      <p:to>
                                        <p:strVal val="hidden"/>
                                      </p:to>
                                    </p:set>
                                  </p:childTnLst>
                                </p:cTn>
                              </p:par>
                            </p:childTnLst>
                          </p:cTn>
                        </p:par>
                        <p:par>
                          <p:cTn id="72" fill="hold">
                            <p:stCondLst>
                              <p:cond delay="81000"/>
                            </p:stCondLst>
                            <p:childTnLst>
                              <p:par>
                                <p:cTn id="73" presetID="10" presetClass="exit" fill="hold" grpId="3" nodeType="afterEffect">
                                  <p:stCondLst>
                                    <p:cond delay="0"/>
                                  </p:stCondLst>
                                  <p:childTnLst>
                                    <p:animEffect transition="out" filter="fade">
                                      <p:cBhvr>
                                        <p:cTn id="74" dur="5000" fill="hold"/>
                                        <p:tgtEl>
                                          <p:spTgt spid="208">
                                            <p:graphicEl>
                                              <a:chart seriesIdx="-4" categoryIdx="44" bldStep="category"/>
                                            </p:graphicEl>
                                          </p:spTgt>
                                        </p:tgtEl>
                                      </p:cBhvr>
                                    </p:animEffect>
                                    <p:set>
                                      <p:cBhvr>
                                        <p:cTn id="75" fill="hold">
                                          <p:stCondLst>
                                            <p:cond delay="4999"/>
                                          </p:stCondLst>
                                        </p:cTn>
                                        <p:tgtEl>
                                          <p:spTgt spid="208">
                                            <p:graphicEl>
                                              <a:chart seriesIdx="-4" categoryIdx="44" bldStep="category"/>
                                            </p:graphicEl>
                                          </p:spTgt>
                                        </p:tgtEl>
                                        <p:attrNameLst>
                                          <p:attrName>style.visibility</p:attrName>
                                        </p:attrNameLst>
                                      </p:cBhvr>
                                      <p:to>
                                        <p:strVal val="hidden"/>
                                      </p:to>
                                    </p:set>
                                  </p:childTnLst>
                                </p:cTn>
                              </p:par>
                            </p:childTnLst>
                          </p:cTn>
                        </p:par>
                        <p:par>
                          <p:cTn id="76" fill="hold">
                            <p:stCondLst>
                              <p:cond delay="86000"/>
                            </p:stCondLst>
                            <p:childTnLst>
                              <p:par>
                                <p:cTn id="77" presetID="10" presetClass="exit" fill="hold" grpId="3" nodeType="afterEffect">
                                  <p:stCondLst>
                                    <p:cond delay="0"/>
                                  </p:stCondLst>
                                  <p:childTnLst>
                                    <p:animEffect transition="out" filter="fade">
                                      <p:cBhvr>
                                        <p:cTn id="78" dur="5000" fill="hold"/>
                                        <p:tgtEl>
                                          <p:spTgt spid="208">
                                            <p:graphicEl>
                                              <a:chart seriesIdx="-4" categoryIdx="43" bldStep="category"/>
                                            </p:graphicEl>
                                          </p:spTgt>
                                        </p:tgtEl>
                                      </p:cBhvr>
                                    </p:animEffect>
                                    <p:set>
                                      <p:cBhvr>
                                        <p:cTn id="79" fill="hold">
                                          <p:stCondLst>
                                            <p:cond delay="4999"/>
                                          </p:stCondLst>
                                        </p:cTn>
                                        <p:tgtEl>
                                          <p:spTgt spid="208">
                                            <p:graphicEl>
                                              <a:chart seriesIdx="-4" categoryIdx="43" bldStep="category"/>
                                            </p:graphicEl>
                                          </p:spTgt>
                                        </p:tgtEl>
                                        <p:attrNameLst>
                                          <p:attrName>style.visibility</p:attrName>
                                        </p:attrNameLst>
                                      </p:cBhvr>
                                      <p:to>
                                        <p:strVal val="hidden"/>
                                      </p:to>
                                    </p:set>
                                  </p:childTnLst>
                                </p:cTn>
                              </p:par>
                            </p:childTnLst>
                          </p:cTn>
                        </p:par>
                        <p:par>
                          <p:cTn id="80" fill="hold">
                            <p:stCondLst>
                              <p:cond delay="91000"/>
                            </p:stCondLst>
                            <p:childTnLst>
                              <p:par>
                                <p:cTn id="81" presetID="10" presetClass="exit" fill="hold" grpId="3" nodeType="afterEffect">
                                  <p:stCondLst>
                                    <p:cond delay="0"/>
                                  </p:stCondLst>
                                  <p:childTnLst>
                                    <p:animEffect transition="out" filter="fade">
                                      <p:cBhvr>
                                        <p:cTn id="82" dur="5000" fill="hold"/>
                                        <p:tgtEl>
                                          <p:spTgt spid="208">
                                            <p:graphicEl>
                                              <a:chart seriesIdx="-4" categoryIdx="42" bldStep="category"/>
                                            </p:graphicEl>
                                          </p:spTgt>
                                        </p:tgtEl>
                                      </p:cBhvr>
                                    </p:animEffect>
                                    <p:set>
                                      <p:cBhvr>
                                        <p:cTn id="83" fill="hold">
                                          <p:stCondLst>
                                            <p:cond delay="4999"/>
                                          </p:stCondLst>
                                        </p:cTn>
                                        <p:tgtEl>
                                          <p:spTgt spid="208">
                                            <p:graphicEl>
                                              <a:chart seriesIdx="-4" categoryIdx="42" bldStep="category"/>
                                            </p:graphicEl>
                                          </p:spTgt>
                                        </p:tgtEl>
                                        <p:attrNameLst>
                                          <p:attrName>style.visibility</p:attrName>
                                        </p:attrNameLst>
                                      </p:cBhvr>
                                      <p:to>
                                        <p:strVal val="hidden"/>
                                      </p:to>
                                    </p:set>
                                  </p:childTnLst>
                                </p:cTn>
                              </p:par>
                            </p:childTnLst>
                          </p:cTn>
                        </p:par>
                        <p:par>
                          <p:cTn id="84" fill="hold">
                            <p:stCondLst>
                              <p:cond delay="96000"/>
                            </p:stCondLst>
                            <p:childTnLst>
                              <p:par>
                                <p:cTn id="85" presetID="10" presetClass="exit" fill="hold" grpId="3" nodeType="afterEffect">
                                  <p:stCondLst>
                                    <p:cond delay="0"/>
                                  </p:stCondLst>
                                  <p:childTnLst>
                                    <p:animEffect transition="out" filter="fade">
                                      <p:cBhvr>
                                        <p:cTn id="86" dur="5000" fill="hold"/>
                                        <p:tgtEl>
                                          <p:spTgt spid="208">
                                            <p:graphicEl>
                                              <a:chart seriesIdx="-4" categoryIdx="41" bldStep="category"/>
                                            </p:graphicEl>
                                          </p:spTgt>
                                        </p:tgtEl>
                                      </p:cBhvr>
                                    </p:animEffect>
                                    <p:set>
                                      <p:cBhvr>
                                        <p:cTn id="87" fill="hold">
                                          <p:stCondLst>
                                            <p:cond delay="4999"/>
                                          </p:stCondLst>
                                        </p:cTn>
                                        <p:tgtEl>
                                          <p:spTgt spid="208">
                                            <p:graphicEl>
                                              <a:chart seriesIdx="-4" categoryIdx="41" bldStep="category"/>
                                            </p:graphicEl>
                                          </p:spTgt>
                                        </p:tgtEl>
                                        <p:attrNameLst>
                                          <p:attrName>style.visibility</p:attrName>
                                        </p:attrNameLst>
                                      </p:cBhvr>
                                      <p:to>
                                        <p:strVal val="hidden"/>
                                      </p:to>
                                    </p:set>
                                  </p:childTnLst>
                                </p:cTn>
                              </p:par>
                            </p:childTnLst>
                          </p:cTn>
                        </p:par>
                        <p:par>
                          <p:cTn id="88" fill="hold">
                            <p:stCondLst>
                              <p:cond delay="101000"/>
                            </p:stCondLst>
                            <p:childTnLst>
                              <p:par>
                                <p:cTn id="89" presetID="10" presetClass="exit" fill="hold" grpId="3" nodeType="afterEffect">
                                  <p:stCondLst>
                                    <p:cond delay="0"/>
                                  </p:stCondLst>
                                  <p:childTnLst>
                                    <p:animEffect transition="out" filter="fade">
                                      <p:cBhvr>
                                        <p:cTn id="90" dur="5000" fill="hold"/>
                                        <p:tgtEl>
                                          <p:spTgt spid="208">
                                            <p:graphicEl>
                                              <a:chart seriesIdx="-4" categoryIdx="40" bldStep="category"/>
                                            </p:graphicEl>
                                          </p:spTgt>
                                        </p:tgtEl>
                                      </p:cBhvr>
                                    </p:animEffect>
                                    <p:set>
                                      <p:cBhvr>
                                        <p:cTn id="91" fill="hold">
                                          <p:stCondLst>
                                            <p:cond delay="4999"/>
                                          </p:stCondLst>
                                        </p:cTn>
                                        <p:tgtEl>
                                          <p:spTgt spid="208">
                                            <p:graphicEl>
                                              <a:chart seriesIdx="-4" categoryIdx="40" bldStep="category"/>
                                            </p:graphicEl>
                                          </p:spTgt>
                                        </p:tgtEl>
                                        <p:attrNameLst>
                                          <p:attrName>style.visibility</p:attrName>
                                        </p:attrNameLst>
                                      </p:cBhvr>
                                      <p:to>
                                        <p:strVal val="hidden"/>
                                      </p:to>
                                    </p:set>
                                  </p:childTnLst>
                                </p:cTn>
                              </p:par>
                            </p:childTnLst>
                          </p:cTn>
                        </p:par>
                        <p:par>
                          <p:cTn id="92" fill="hold">
                            <p:stCondLst>
                              <p:cond delay="106000"/>
                            </p:stCondLst>
                            <p:childTnLst>
                              <p:par>
                                <p:cTn id="93" presetID="10" presetClass="exit" fill="hold" grpId="3" nodeType="afterEffect">
                                  <p:stCondLst>
                                    <p:cond delay="0"/>
                                  </p:stCondLst>
                                  <p:childTnLst>
                                    <p:animEffect transition="out" filter="fade">
                                      <p:cBhvr>
                                        <p:cTn id="94" dur="5000" fill="hold"/>
                                        <p:tgtEl>
                                          <p:spTgt spid="208">
                                            <p:graphicEl>
                                              <a:chart seriesIdx="-4" categoryIdx="39" bldStep="category"/>
                                            </p:graphicEl>
                                          </p:spTgt>
                                        </p:tgtEl>
                                      </p:cBhvr>
                                    </p:animEffect>
                                    <p:set>
                                      <p:cBhvr>
                                        <p:cTn id="95" fill="hold">
                                          <p:stCondLst>
                                            <p:cond delay="4999"/>
                                          </p:stCondLst>
                                        </p:cTn>
                                        <p:tgtEl>
                                          <p:spTgt spid="208">
                                            <p:graphicEl>
                                              <a:chart seriesIdx="-4" categoryIdx="39" bldStep="category"/>
                                            </p:graphicEl>
                                          </p:spTgt>
                                        </p:tgtEl>
                                        <p:attrNameLst>
                                          <p:attrName>style.visibility</p:attrName>
                                        </p:attrNameLst>
                                      </p:cBhvr>
                                      <p:to>
                                        <p:strVal val="hidden"/>
                                      </p:to>
                                    </p:set>
                                  </p:childTnLst>
                                </p:cTn>
                              </p:par>
                            </p:childTnLst>
                          </p:cTn>
                        </p:par>
                        <p:par>
                          <p:cTn id="96" fill="hold">
                            <p:stCondLst>
                              <p:cond delay="111000"/>
                            </p:stCondLst>
                            <p:childTnLst>
                              <p:par>
                                <p:cTn id="97" presetID="10" presetClass="exit" fill="hold" grpId="3" nodeType="afterEffect">
                                  <p:stCondLst>
                                    <p:cond delay="0"/>
                                  </p:stCondLst>
                                  <p:childTnLst>
                                    <p:animEffect transition="out" filter="fade">
                                      <p:cBhvr>
                                        <p:cTn id="98" dur="5000" fill="hold"/>
                                        <p:tgtEl>
                                          <p:spTgt spid="208">
                                            <p:graphicEl>
                                              <a:chart seriesIdx="-4" categoryIdx="38" bldStep="category"/>
                                            </p:graphicEl>
                                          </p:spTgt>
                                        </p:tgtEl>
                                      </p:cBhvr>
                                    </p:animEffect>
                                    <p:set>
                                      <p:cBhvr>
                                        <p:cTn id="99" fill="hold">
                                          <p:stCondLst>
                                            <p:cond delay="4999"/>
                                          </p:stCondLst>
                                        </p:cTn>
                                        <p:tgtEl>
                                          <p:spTgt spid="208">
                                            <p:graphicEl>
                                              <a:chart seriesIdx="-4" categoryIdx="38" bldStep="category"/>
                                            </p:graphicEl>
                                          </p:spTgt>
                                        </p:tgtEl>
                                        <p:attrNameLst>
                                          <p:attrName>style.visibility</p:attrName>
                                        </p:attrNameLst>
                                      </p:cBhvr>
                                      <p:to>
                                        <p:strVal val="hidden"/>
                                      </p:to>
                                    </p:set>
                                  </p:childTnLst>
                                </p:cTn>
                              </p:par>
                            </p:childTnLst>
                          </p:cTn>
                        </p:par>
                        <p:par>
                          <p:cTn id="100" fill="hold">
                            <p:stCondLst>
                              <p:cond delay="116000"/>
                            </p:stCondLst>
                            <p:childTnLst>
                              <p:par>
                                <p:cTn id="101" presetID="10" presetClass="exit" fill="hold" grpId="3" nodeType="afterEffect">
                                  <p:stCondLst>
                                    <p:cond delay="0"/>
                                  </p:stCondLst>
                                  <p:childTnLst>
                                    <p:animEffect transition="out" filter="fade">
                                      <p:cBhvr>
                                        <p:cTn id="102" dur="5000" fill="hold"/>
                                        <p:tgtEl>
                                          <p:spTgt spid="208">
                                            <p:graphicEl>
                                              <a:chart seriesIdx="-4" categoryIdx="37" bldStep="category"/>
                                            </p:graphicEl>
                                          </p:spTgt>
                                        </p:tgtEl>
                                      </p:cBhvr>
                                    </p:animEffect>
                                    <p:set>
                                      <p:cBhvr>
                                        <p:cTn id="103" fill="hold">
                                          <p:stCondLst>
                                            <p:cond delay="4999"/>
                                          </p:stCondLst>
                                        </p:cTn>
                                        <p:tgtEl>
                                          <p:spTgt spid="208">
                                            <p:graphicEl>
                                              <a:chart seriesIdx="-4" categoryIdx="37" bldStep="category"/>
                                            </p:graphicEl>
                                          </p:spTgt>
                                        </p:tgtEl>
                                        <p:attrNameLst>
                                          <p:attrName>style.visibility</p:attrName>
                                        </p:attrNameLst>
                                      </p:cBhvr>
                                      <p:to>
                                        <p:strVal val="hidden"/>
                                      </p:to>
                                    </p:set>
                                  </p:childTnLst>
                                </p:cTn>
                              </p:par>
                            </p:childTnLst>
                          </p:cTn>
                        </p:par>
                        <p:par>
                          <p:cTn id="104" fill="hold">
                            <p:stCondLst>
                              <p:cond delay="121000"/>
                            </p:stCondLst>
                            <p:childTnLst>
                              <p:par>
                                <p:cTn id="105" presetID="10" presetClass="exit" fill="hold" grpId="3" nodeType="afterEffect">
                                  <p:stCondLst>
                                    <p:cond delay="0"/>
                                  </p:stCondLst>
                                  <p:childTnLst>
                                    <p:animEffect transition="out" filter="fade">
                                      <p:cBhvr>
                                        <p:cTn id="106" dur="5000" fill="hold"/>
                                        <p:tgtEl>
                                          <p:spTgt spid="208">
                                            <p:graphicEl>
                                              <a:chart seriesIdx="-4" categoryIdx="36" bldStep="category"/>
                                            </p:graphicEl>
                                          </p:spTgt>
                                        </p:tgtEl>
                                      </p:cBhvr>
                                    </p:animEffect>
                                    <p:set>
                                      <p:cBhvr>
                                        <p:cTn id="107" fill="hold">
                                          <p:stCondLst>
                                            <p:cond delay="4999"/>
                                          </p:stCondLst>
                                        </p:cTn>
                                        <p:tgtEl>
                                          <p:spTgt spid="208">
                                            <p:graphicEl>
                                              <a:chart seriesIdx="-4" categoryIdx="36" bldStep="category"/>
                                            </p:graphicEl>
                                          </p:spTgt>
                                        </p:tgtEl>
                                        <p:attrNameLst>
                                          <p:attrName>style.visibility</p:attrName>
                                        </p:attrNameLst>
                                      </p:cBhvr>
                                      <p:to>
                                        <p:strVal val="hidden"/>
                                      </p:to>
                                    </p:set>
                                  </p:childTnLst>
                                </p:cTn>
                              </p:par>
                            </p:childTnLst>
                          </p:cTn>
                        </p:par>
                        <p:par>
                          <p:cTn id="108" fill="hold">
                            <p:stCondLst>
                              <p:cond delay="126000"/>
                            </p:stCondLst>
                            <p:childTnLst>
                              <p:par>
                                <p:cTn id="109" presetID="10" presetClass="exit" fill="hold" grpId="3" nodeType="afterEffect">
                                  <p:stCondLst>
                                    <p:cond delay="0"/>
                                  </p:stCondLst>
                                  <p:childTnLst>
                                    <p:animEffect transition="out" filter="fade">
                                      <p:cBhvr>
                                        <p:cTn id="110" dur="5000" fill="hold"/>
                                        <p:tgtEl>
                                          <p:spTgt spid="208">
                                            <p:graphicEl>
                                              <a:chart seriesIdx="-4" categoryIdx="35" bldStep="category"/>
                                            </p:graphicEl>
                                          </p:spTgt>
                                        </p:tgtEl>
                                      </p:cBhvr>
                                    </p:animEffect>
                                    <p:set>
                                      <p:cBhvr>
                                        <p:cTn id="111" fill="hold">
                                          <p:stCondLst>
                                            <p:cond delay="4999"/>
                                          </p:stCondLst>
                                        </p:cTn>
                                        <p:tgtEl>
                                          <p:spTgt spid="208">
                                            <p:graphicEl>
                                              <a:chart seriesIdx="-4" categoryIdx="35" bldStep="category"/>
                                            </p:graphicEl>
                                          </p:spTgt>
                                        </p:tgtEl>
                                        <p:attrNameLst>
                                          <p:attrName>style.visibility</p:attrName>
                                        </p:attrNameLst>
                                      </p:cBhvr>
                                      <p:to>
                                        <p:strVal val="hidden"/>
                                      </p:to>
                                    </p:set>
                                  </p:childTnLst>
                                </p:cTn>
                              </p:par>
                            </p:childTnLst>
                          </p:cTn>
                        </p:par>
                        <p:par>
                          <p:cTn id="112" fill="hold">
                            <p:stCondLst>
                              <p:cond delay="131000"/>
                            </p:stCondLst>
                            <p:childTnLst>
                              <p:par>
                                <p:cTn id="113" presetID="10" presetClass="exit" fill="hold" grpId="3" nodeType="afterEffect">
                                  <p:stCondLst>
                                    <p:cond delay="0"/>
                                  </p:stCondLst>
                                  <p:childTnLst>
                                    <p:animEffect transition="out" filter="fade">
                                      <p:cBhvr>
                                        <p:cTn id="114" dur="5000" fill="hold"/>
                                        <p:tgtEl>
                                          <p:spTgt spid="208">
                                            <p:graphicEl>
                                              <a:chart seriesIdx="-4" categoryIdx="34" bldStep="category"/>
                                            </p:graphicEl>
                                          </p:spTgt>
                                        </p:tgtEl>
                                      </p:cBhvr>
                                    </p:animEffect>
                                    <p:set>
                                      <p:cBhvr>
                                        <p:cTn id="115" fill="hold">
                                          <p:stCondLst>
                                            <p:cond delay="4999"/>
                                          </p:stCondLst>
                                        </p:cTn>
                                        <p:tgtEl>
                                          <p:spTgt spid="208">
                                            <p:graphicEl>
                                              <a:chart seriesIdx="-4" categoryIdx="34" bldStep="category"/>
                                            </p:graphicEl>
                                          </p:spTgt>
                                        </p:tgtEl>
                                        <p:attrNameLst>
                                          <p:attrName>style.visibility</p:attrName>
                                        </p:attrNameLst>
                                      </p:cBhvr>
                                      <p:to>
                                        <p:strVal val="hidden"/>
                                      </p:to>
                                    </p:set>
                                  </p:childTnLst>
                                </p:cTn>
                              </p:par>
                            </p:childTnLst>
                          </p:cTn>
                        </p:par>
                        <p:par>
                          <p:cTn id="116" fill="hold">
                            <p:stCondLst>
                              <p:cond delay="136000"/>
                            </p:stCondLst>
                            <p:childTnLst>
                              <p:par>
                                <p:cTn id="117" presetID="10" presetClass="exit" fill="hold" grpId="3" nodeType="afterEffect">
                                  <p:stCondLst>
                                    <p:cond delay="0"/>
                                  </p:stCondLst>
                                  <p:childTnLst>
                                    <p:animEffect transition="out" filter="fade">
                                      <p:cBhvr>
                                        <p:cTn id="118" dur="5000" fill="hold"/>
                                        <p:tgtEl>
                                          <p:spTgt spid="208">
                                            <p:graphicEl>
                                              <a:chart seriesIdx="-4" categoryIdx="33" bldStep="category"/>
                                            </p:graphicEl>
                                          </p:spTgt>
                                        </p:tgtEl>
                                      </p:cBhvr>
                                    </p:animEffect>
                                    <p:set>
                                      <p:cBhvr>
                                        <p:cTn id="119" fill="hold">
                                          <p:stCondLst>
                                            <p:cond delay="4999"/>
                                          </p:stCondLst>
                                        </p:cTn>
                                        <p:tgtEl>
                                          <p:spTgt spid="208">
                                            <p:graphicEl>
                                              <a:chart seriesIdx="-4" categoryIdx="33" bldStep="category"/>
                                            </p:graphicEl>
                                          </p:spTgt>
                                        </p:tgtEl>
                                        <p:attrNameLst>
                                          <p:attrName>style.visibility</p:attrName>
                                        </p:attrNameLst>
                                      </p:cBhvr>
                                      <p:to>
                                        <p:strVal val="hidden"/>
                                      </p:to>
                                    </p:set>
                                  </p:childTnLst>
                                </p:cTn>
                              </p:par>
                            </p:childTnLst>
                          </p:cTn>
                        </p:par>
                        <p:par>
                          <p:cTn id="120" fill="hold">
                            <p:stCondLst>
                              <p:cond delay="141000"/>
                            </p:stCondLst>
                            <p:childTnLst>
                              <p:par>
                                <p:cTn id="121" presetID="10" presetClass="exit" fill="hold" grpId="3" nodeType="afterEffect">
                                  <p:stCondLst>
                                    <p:cond delay="0"/>
                                  </p:stCondLst>
                                  <p:childTnLst>
                                    <p:animEffect transition="out" filter="fade">
                                      <p:cBhvr>
                                        <p:cTn id="122" dur="5000" fill="hold"/>
                                        <p:tgtEl>
                                          <p:spTgt spid="208">
                                            <p:graphicEl>
                                              <a:chart seriesIdx="-4" categoryIdx="32" bldStep="category"/>
                                            </p:graphicEl>
                                          </p:spTgt>
                                        </p:tgtEl>
                                      </p:cBhvr>
                                    </p:animEffect>
                                    <p:set>
                                      <p:cBhvr>
                                        <p:cTn id="123" fill="hold">
                                          <p:stCondLst>
                                            <p:cond delay="4999"/>
                                          </p:stCondLst>
                                        </p:cTn>
                                        <p:tgtEl>
                                          <p:spTgt spid="208">
                                            <p:graphicEl>
                                              <a:chart seriesIdx="-4" categoryIdx="32" bldStep="category"/>
                                            </p:graphicEl>
                                          </p:spTgt>
                                        </p:tgtEl>
                                        <p:attrNameLst>
                                          <p:attrName>style.visibility</p:attrName>
                                        </p:attrNameLst>
                                      </p:cBhvr>
                                      <p:to>
                                        <p:strVal val="hidden"/>
                                      </p:to>
                                    </p:set>
                                  </p:childTnLst>
                                </p:cTn>
                              </p:par>
                            </p:childTnLst>
                          </p:cTn>
                        </p:par>
                        <p:par>
                          <p:cTn id="124" fill="hold">
                            <p:stCondLst>
                              <p:cond delay="146000"/>
                            </p:stCondLst>
                            <p:childTnLst>
                              <p:par>
                                <p:cTn id="125" presetID="10" presetClass="exit" fill="hold" grpId="3" nodeType="afterEffect">
                                  <p:stCondLst>
                                    <p:cond delay="0"/>
                                  </p:stCondLst>
                                  <p:childTnLst>
                                    <p:animEffect transition="out" filter="fade">
                                      <p:cBhvr>
                                        <p:cTn id="126" dur="5000" fill="hold"/>
                                        <p:tgtEl>
                                          <p:spTgt spid="208">
                                            <p:graphicEl>
                                              <a:chart seriesIdx="-4" categoryIdx="31" bldStep="category"/>
                                            </p:graphicEl>
                                          </p:spTgt>
                                        </p:tgtEl>
                                      </p:cBhvr>
                                    </p:animEffect>
                                    <p:set>
                                      <p:cBhvr>
                                        <p:cTn id="127" fill="hold">
                                          <p:stCondLst>
                                            <p:cond delay="4999"/>
                                          </p:stCondLst>
                                        </p:cTn>
                                        <p:tgtEl>
                                          <p:spTgt spid="208">
                                            <p:graphicEl>
                                              <a:chart seriesIdx="-4" categoryIdx="31" bldStep="category"/>
                                            </p:graphicEl>
                                          </p:spTgt>
                                        </p:tgtEl>
                                        <p:attrNameLst>
                                          <p:attrName>style.visibility</p:attrName>
                                        </p:attrNameLst>
                                      </p:cBhvr>
                                      <p:to>
                                        <p:strVal val="hidden"/>
                                      </p:to>
                                    </p:set>
                                  </p:childTnLst>
                                </p:cTn>
                              </p:par>
                            </p:childTnLst>
                          </p:cTn>
                        </p:par>
                        <p:par>
                          <p:cTn id="128" fill="hold">
                            <p:stCondLst>
                              <p:cond delay="151000"/>
                            </p:stCondLst>
                            <p:childTnLst>
                              <p:par>
                                <p:cTn id="129" presetID="10" presetClass="exit" fill="hold" grpId="3" nodeType="afterEffect">
                                  <p:stCondLst>
                                    <p:cond delay="0"/>
                                  </p:stCondLst>
                                  <p:childTnLst>
                                    <p:animEffect transition="out" filter="fade">
                                      <p:cBhvr>
                                        <p:cTn id="130" dur="5000" fill="hold"/>
                                        <p:tgtEl>
                                          <p:spTgt spid="208">
                                            <p:graphicEl>
                                              <a:chart seriesIdx="-4" categoryIdx="30" bldStep="category"/>
                                            </p:graphicEl>
                                          </p:spTgt>
                                        </p:tgtEl>
                                      </p:cBhvr>
                                    </p:animEffect>
                                    <p:set>
                                      <p:cBhvr>
                                        <p:cTn id="131" fill="hold">
                                          <p:stCondLst>
                                            <p:cond delay="4999"/>
                                          </p:stCondLst>
                                        </p:cTn>
                                        <p:tgtEl>
                                          <p:spTgt spid="208">
                                            <p:graphicEl>
                                              <a:chart seriesIdx="-4" categoryIdx="30" bldStep="category"/>
                                            </p:graphicEl>
                                          </p:spTgt>
                                        </p:tgtEl>
                                        <p:attrNameLst>
                                          <p:attrName>style.visibility</p:attrName>
                                        </p:attrNameLst>
                                      </p:cBhvr>
                                      <p:to>
                                        <p:strVal val="hidden"/>
                                      </p:to>
                                    </p:set>
                                  </p:childTnLst>
                                </p:cTn>
                              </p:par>
                            </p:childTnLst>
                          </p:cTn>
                        </p:par>
                        <p:par>
                          <p:cTn id="132" fill="hold">
                            <p:stCondLst>
                              <p:cond delay="156000"/>
                            </p:stCondLst>
                            <p:childTnLst>
                              <p:par>
                                <p:cTn id="133" presetID="10" presetClass="exit" fill="hold" grpId="3" nodeType="afterEffect">
                                  <p:stCondLst>
                                    <p:cond delay="0"/>
                                  </p:stCondLst>
                                  <p:childTnLst>
                                    <p:animEffect transition="out" filter="fade">
                                      <p:cBhvr>
                                        <p:cTn id="134" dur="5000" fill="hold"/>
                                        <p:tgtEl>
                                          <p:spTgt spid="208">
                                            <p:graphicEl>
                                              <a:chart seriesIdx="-4" categoryIdx="29" bldStep="category"/>
                                            </p:graphicEl>
                                          </p:spTgt>
                                        </p:tgtEl>
                                      </p:cBhvr>
                                    </p:animEffect>
                                    <p:set>
                                      <p:cBhvr>
                                        <p:cTn id="135" fill="hold">
                                          <p:stCondLst>
                                            <p:cond delay="4999"/>
                                          </p:stCondLst>
                                        </p:cTn>
                                        <p:tgtEl>
                                          <p:spTgt spid="208">
                                            <p:graphicEl>
                                              <a:chart seriesIdx="-4" categoryIdx="29" bldStep="category"/>
                                            </p:graphicEl>
                                          </p:spTgt>
                                        </p:tgtEl>
                                        <p:attrNameLst>
                                          <p:attrName>style.visibility</p:attrName>
                                        </p:attrNameLst>
                                      </p:cBhvr>
                                      <p:to>
                                        <p:strVal val="hidden"/>
                                      </p:to>
                                    </p:set>
                                  </p:childTnLst>
                                </p:cTn>
                              </p:par>
                            </p:childTnLst>
                          </p:cTn>
                        </p:par>
                        <p:par>
                          <p:cTn id="136" fill="hold">
                            <p:stCondLst>
                              <p:cond delay="161000"/>
                            </p:stCondLst>
                            <p:childTnLst>
                              <p:par>
                                <p:cTn id="137" presetID="10" presetClass="exit" fill="hold" grpId="3" nodeType="afterEffect">
                                  <p:stCondLst>
                                    <p:cond delay="0"/>
                                  </p:stCondLst>
                                  <p:childTnLst>
                                    <p:animEffect transition="out" filter="fade">
                                      <p:cBhvr>
                                        <p:cTn id="138" dur="5000" fill="hold"/>
                                        <p:tgtEl>
                                          <p:spTgt spid="208">
                                            <p:graphicEl>
                                              <a:chart seriesIdx="-4" categoryIdx="28" bldStep="category"/>
                                            </p:graphicEl>
                                          </p:spTgt>
                                        </p:tgtEl>
                                      </p:cBhvr>
                                    </p:animEffect>
                                    <p:set>
                                      <p:cBhvr>
                                        <p:cTn id="139" fill="hold">
                                          <p:stCondLst>
                                            <p:cond delay="4999"/>
                                          </p:stCondLst>
                                        </p:cTn>
                                        <p:tgtEl>
                                          <p:spTgt spid="208">
                                            <p:graphicEl>
                                              <a:chart seriesIdx="-4" categoryIdx="28" bldStep="category"/>
                                            </p:graphicEl>
                                          </p:spTgt>
                                        </p:tgtEl>
                                        <p:attrNameLst>
                                          <p:attrName>style.visibility</p:attrName>
                                        </p:attrNameLst>
                                      </p:cBhvr>
                                      <p:to>
                                        <p:strVal val="hidden"/>
                                      </p:to>
                                    </p:set>
                                  </p:childTnLst>
                                </p:cTn>
                              </p:par>
                            </p:childTnLst>
                          </p:cTn>
                        </p:par>
                        <p:par>
                          <p:cTn id="140" fill="hold">
                            <p:stCondLst>
                              <p:cond delay="166000"/>
                            </p:stCondLst>
                            <p:childTnLst>
                              <p:par>
                                <p:cTn id="141" presetID="10" presetClass="exit" fill="hold" grpId="3" nodeType="afterEffect">
                                  <p:stCondLst>
                                    <p:cond delay="0"/>
                                  </p:stCondLst>
                                  <p:childTnLst>
                                    <p:animEffect transition="out" filter="fade">
                                      <p:cBhvr>
                                        <p:cTn id="142" dur="5000" fill="hold"/>
                                        <p:tgtEl>
                                          <p:spTgt spid="208">
                                            <p:graphicEl>
                                              <a:chart seriesIdx="-4" categoryIdx="27" bldStep="category"/>
                                            </p:graphicEl>
                                          </p:spTgt>
                                        </p:tgtEl>
                                      </p:cBhvr>
                                    </p:animEffect>
                                    <p:set>
                                      <p:cBhvr>
                                        <p:cTn id="143" fill="hold">
                                          <p:stCondLst>
                                            <p:cond delay="4999"/>
                                          </p:stCondLst>
                                        </p:cTn>
                                        <p:tgtEl>
                                          <p:spTgt spid="208">
                                            <p:graphicEl>
                                              <a:chart seriesIdx="-4" categoryIdx="27" bldStep="category"/>
                                            </p:graphicEl>
                                          </p:spTgt>
                                        </p:tgtEl>
                                        <p:attrNameLst>
                                          <p:attrName>style.visibility</p:attrName>
                                        </p:attrNameLst>
                                      </p:cBhvr>
                                      <p:to>
                                        <p:strVal val="hidden"/>
                                      </p:to>
                                    </p:set>
                                  </p:childTnLst>
                                </p:cTn>
                              </p:par>
                            </p:childTnLst>
                          </p:cTn>
                        </p:par>
                        <p:par>
                          <p:cTn id="144" fill="hold">
                            <p:stCondLst>
                              <p:cond delay="171000"/>
                            </p:stCondLst>
                            <p:childTnLst>
                              <p:par>
                                <p:cTn id="145" presetID="10" presetClass="exit" fill="hold" grpId="3" nodeType="afterEffect">
                                  <p:stCondLst>
                                    <p:cond delay="0"/>
                                  </p:stCondLst>
                                  <p:childTnLst>
                                    <p:animEffect transition="out" filter="fade">
                                      <p:cBhvr>
                                        <p:cTn id="146" dur="5000" fill="hold"/>
                                        <p:tgtEl>
                                          <p:spTgt spid="208">
                                            <p:graphicEl>
                                              <a:chart seriesIdx="-4" categoryIdx="26" bldStep="category"/>
                                            </p:graphicEl>
                                          </p:spTgt>
                                        </p:tgtEl>
                                      </p:cBhvr>
                                    </p:animEffect>
                                    <p:set>
                                      <p:cBhvr>
                                        <p:cTn id="147" fill="hold">
                                          <p:stCondLst>
                                            <p:cond delay="4999"/>
                                          </p:stCondLst>
                                        </p:cTn>
                                        <p:tgtEl>
                                          <p:spTgt spid="208">
                                            <p:graphicEl>
                                              <a:chart seriesIdx="-4" categoryIdx="26" bldStep="category"/>
                                            </p:graphicEl>
                                          </p:spTgt>
                                        </p:tgtEl>
                                        <p:attrNameLst>
                                          <p:attrName>style.visibility</p:attrName>
                                        </p:attrNameLst>
                                      </p:cBhvr>
                                      <p:to>
                                        <p:strVal val="hidden"/>
                                      </p:to>
                                    </p:set>
                                  </p:childTnLst>
                                </p:cTn>
                              </p:par>
                            </p:childTnLst>
                          </p:cTn>
                        </p:par>
                        <p:par>
                          <p:cTn id="148" fill="hold">
                            <p:stCondLst>
                              <p:cond delay="176000"/>
                            </p:stCondLst>
                            <p:childTnLst>
                              <p:par>
                                <p:cTn id="149" presetID="10" presetClass="exit" fill="hold" grpId="3" nodeType="afterEffect">
                                  <p:stCondLst>
                                    <p:cond delay="0"/>
                                  </p:stCondLst>
                                  <p:childTnLst>
                                    <p:animEffect transition="out" filter="fade">
                                      <p:cBhvr>
                                        <p:cTn id="150" dur="5000" fill="hold"/>
                                        <p:tgtEl>
                                          <p:spTgt spid="208">
                                            <p:graphicEl>
                                              <a:chart seriesIdx="-4" categoryIdx="25" bldStep="category"/>
                                            </p:graphicEl>
                                          </p:spTgt>
                                        </p:tgtEl>
                                      </p:cBhvr>
                                    </p:animEffect>
                                    <p:set>
                                      <p:cBhvr>
                                        <p:cTn id="151" fill="hold">
                                          <p:stCondLst>
                                            <p:cond delay="4999"/>
                                          </p:stCondLst>
                                        </p:cTn>
                                        <p:tgtEl>
                                          <p:spTgt spid="208">
                                            <p:graphicEl>
                                              <a:chart seriesIdx="-4" categoryIdx="25" bldStep="category"/>
                                            </p:graphicEl>
                                          </p:spTgt>
                                        </p:tgtEl>
                                        <p:attrNameLst>
                                          <p:attrName>style.visibility</p:attrName>
                                        </p:attrNameLst>
                                      </p:cBhvr>
                                      <p:to>
                                        <p:strVal val="hidden"/>
                                      </p:to>
                                    </p:set>
                                  </p:childTnLst>
                                </p:cTn>
                              </p:par>
                            </p:childTnLst>
                          </p:cTn>
                        </p:par>
                        <p:par>
                          <p:cTn id="152" fill="hold">
                            <p:stCondLst>
                              <p:cond delay="181000"/>
                            </p:stCondLst>
                            <p:childTnLst>
                              <p:par>
                                <p:cTn id="153" presetID="10" presetClass="exit" fill="hold" grpId="3" nodeType="afterEffect">
                                  <p:stCondLst>
                                    <p:cond delay="0"/>
                                  </p:stCondLst>
                                  <p:childTnLst>
                                    <p:animEffect transition="out" filter="fade">
                                      <p:cBhvr>
                                        <p:cTn id="154" dur="5000" fill="hold"/>
                                        <p:tgtEl>
                                          <p:spTgt spid="208">
                                            <p:graphicEl>
                                              <a:chart seriesIdx="-4" categoryIdx="24" bldStep="category"/>
                                            </p:graphicEl>
                                          </p:spTgt>
                                        </p:tgtEl>
                                      </p:cBhvr>
                                    </p:animEffect>
                                    <p:set>
                                      <p:cBhvr>
                                        <p:cTn id="155" fill="hold">
                                          <p:stCondLst>
                                            <p:cond delay="4999"/>
                                          </p:stCondLst>
                                        </p:cTn>
                                        <p:tgtEl>
                                          <p:spTgt spid="208">
                                            <p:graphicEl>
                                              <a:chart seriesIdx="-4" categoryIdx="24" bldStep="category"/>
                                            </p:graphicEl>
                                          </p:spTgt>
                                        </p:tgtEl>
                                        <p:attrNameLst>
                                          <p:attrName>style.visibility</p:attrName>
                                        </p:attrNameLst>
                                      </p:cBhvr>
                                      <p:to>
                                        <p:strVal val="hidden"/>
                                      </p:to>
                                    </p:set>
                                  </p:childTnLst>
                                </p:cTn>
                              </p:par>
                            </p:childTnLst>
                          </p:cTn>
                        </p:par>
                        <p:par>
                          <p:cTn id="156" fill="hold">
                            <p:stCondLst>
                              <p:cond delay="186000"/>
                            </p:stCondLst>
                            <p:childTnLst>
                              <p:par>
                                <p:cTn id="157" presetID="10" presetClass="exit" fill="hold" grpId="3" nodeType="afterEffect">
                                  <p:stCondLst>
                                    <p:cond delay="0"/>
                                  </p:stCondLst>
                                  <p:childTnLst>
                                    <p:animEffect transition="out" filter="fade">
                                      <p:cBhvr>
                                        <p:cTn id="158" dur="5000" fill="hold"/>
                                        <p:tgtEl>
                                          <p:spTgt spid="208">
                                            <p:graphicEl>
                                              <a:chart seriesIdx="-4" categoryIdx="23" bldStep="category"/>
                                            </p:graphicEl>
                                          </p:spTgt>
                                        </p:tgtEl>
                                      </p:cBhvr>
                                    </p:animEffect>
                                    <p:set>
                                      <p:cBhvr>
                                        <p:cTn id="159" fill="hold">
                                          <p:stCondLst>
                                            <p:cond delay="4999"/>
                                          </p:stCondLst>
                                        </p:cTn>
                                        <p:tgtEl>
                                          <p:spTgt spid="208">
                                            <p:graphicEl>
                                              <a:chart seriesIdx="-4" categoryIdx="23" bldStep="category"/>
                                            </p:graphicEl>
                                          </p:spTgt>
                                        </p:tgtEl>
                                        <p:attrNameLst>
                                          <p:attrName>style.visibility</p:attrName>
                                        </p:attrNameLst>
                                      </p:cBhvr>
                                      <p:to>
                                        <p:strVal val="hidden"/>
                                      </p:to>
                                    </p:set>
                                  </p:childTnLst>
                                </p:cTn>
                              </p:par>
                            </p:childTnLst>
                          </p:cTn>
                        </p:par>
                        <p:par>
                          <p:cTn id="160" fill="hold">
                            <p:stCondLst>
                              <p:cond delay="191000"/>
                            </p:stCondLst>
                            <p:childTnLst>
                              <p:par>
                                <p:cTn id="161" presetID="10" presetClass="exit" fill="hold" grpId="3" nodeType="afterEffect">
                                  <p:stCondLst>
                                    <p:cond delay="0"/>
                                  </p:stCondLst>
                                  <p:childTnLst>
                                    <p:animEffect transition="out" filter="fade">
                                      <p:cBhvr>
                                        <p:cTn id="162" dur="5000" fill="hold"/>
                                        <p:tgtEl>
                                          <p:spTgt spid="208">
                                            <p:graphicEl>
                                              <a:chart seriesIdx="-4" categoryIdx="22" bldStep="category"/>
                                            </p:graphicEl>
                                          </p:spTgt>
                                        </p:tgtEl>
                                      </p:cBhvr>
                                    </p:animEffect>
                                    <p:set>
                                      <p:cBhvr>
                                        <p:cTn id="163" fill="hold">
                                          <p:stCondLst>
                                            <p:cond delay="4999"/>
                                          </p:stCondLst>
                                        </p:cTn>
                                        <p:tgtEl>
                                          <p:spTgt spid="208">
                                            <p:graphicEl>
                                              <a:chart seriesIdx="-4" categoryIdx="22" bldStep="category"/>
                                            </p:graphicEl>
                                          </p:spTgt>
                                        </p:tgtEl>
                                        <p:attrNameLst>
                                          <p:attrName>style.visibility</p:attrName>
                                        </p:attrNameLst>
                                      </p:cBhvr>
                                      <p:to>
                                        <p:strVal val="hidden"/>
                                      </p:to>
                                    </p:set>
                                  </p:childTnLst>
                                </p:cTn>
                              </p:par>
                            </p:childTnLst>
                          </p:cTn>
                        </p:par>
                        <p:par>
                          <p:cTn id="164" fill="hold">
                            <p:stCondLst>
                              <p:cond delay="196000"/>
                            </p:stCondLst>
                            <p:childTnLst>
                              <p:par>
                                <p:cTn id="165" presetID="10" presetClass="exit" fill="hold" grpId="3" nodeType="afterEffect">
                                  <p:stCondLst>
                                    <p:cond delay="0"/>
                                  </p:stCondLst>
                                  <p:childTnLst>
                                    <p:animEffect transition="out" filter="fade">
                                      <p:cBhvr>
                                        <p:cTn id="166" dur="5000" fill="hold"/>
                                        <p:tgtEl>
                                          <p:spTgt spid="208">
                                            <p:graphicEl>
                                              <a:chart seriesIdx="-4" categoryIdx="21" bldStep="category"/>
                                            </p:graphicEl>
                                          </p:spTgt>
                                        </p:tgtEl>
                                      </p:cBhvr>
                                    </p:animEffect>
                                    <p:set>
                                      <p:cBhvr>
                                        <p:cTn id="167" fill="hold">
                                          <p:stCondLst>
                                            <p:cond delay="4999"/>
                                          </p:stCondLst>
                                        </p:cTn>
                                        <p:tgtEl>
                                          <p:spTgt spid="208">
                                            <p:graphicEl>
                                              <a:chart seriesIdx="-4" categoryIdx="21" bldStep="category"/>
                                            </p:graphicEl>
                                          </p:spTgt>
                                        </p:tgtEl>
                                        <p:attrNameLst>
                                          <p:attrName>style.visibility</p:attrName>
                                        </p:attrNameLst>
                                      </p:cBhvr>
                                      <p:to>
                                        <p:strVal val="hidden"/>
                                      </p:to>
                                    </p:set>
                                  </p:childTnLst>
                                </p:cTn>
                              </p:par>
                            </p:childTnLst>
                          </p:cTn>
                        </p:par>
                        <p:par>
                          <p:cTn id="168" fill="hold">
                            <p:stCondLst>
                              <p:cond delay="201000"/>
                            </p:stCondLst>
                            <p:childTnLst>
                              <p:par>
                                <p:cTn id="169" presetID="10" presetClass="exit" fill="hold" grpId="3" nodeType="afterEffect">
                                  <p:stCondLst>
                                    <p:cond delay="0"/>
                                  </p:stCondLst>
                                  <p:childTnLst>
                                    <p:animEffect transition="out" filter="fade">
                                      <p:cBhvr>
                                        <p:cTn id="170" dur="5000" fill="hold"/>
                                        <p:tgtEl>
                                          <p:spTgt spid="208">
                                            <p:graphicEl>
                                              <a:chart seriesIdx="-4" categoryIdx="20" bldStep="category"/>
                                            </p:graphicEl>
                                          </p:spTgt>
                                        </p:tgtEl>
                                      </p:cBhvr>
                                    </p:animEffect>
                                    <p:set>
                                      <p:cBhvr>
                                        <p:cTn id="171" fill="hold">
                                          <p:stCondLst>
                                            <p:cond delay="4999"/>
                                          </p:stCondLst>
                                        </p:cTn>
                                        <p:tgtEl>
                                          <p:spTgt spid="208">
                                            <p:graphicEl>
                                              <a:chart seriesIdx="-4" categoryIdx="20" bldStep="category"/>
                                            </p:graphicEl>
                                          </p:spTgt>
                                        </p:tgtEl>
                                        <p:attrNameLst>
                                          <p:attrName>style.visibility</p:attrName>
                                        </p:attrNameLst>
                                      </p:cBhvr>
                                      <p:to>
                                        <p:strVal val="hidden"/>
                                      </p:to>
                                    </p:set>
                                  </p:childTnLst>
                                </p:cTn>
                              </p:par>
                            </p:childTnLst>
                          </p:cTn>
                        </p:par>
                        <p:par>
                          <p:cTn id="172" fill="hold">
                            <p:stCondLst>
                              <p:cond delay="206000"/>
                            </p:stCondLst>
                            <p:childTnLst>
                              <p:par>
                                <p:cTn id="173" presetID="10" presetClass="exit" fill="hold" grpId="3" nodeType="afterEffect">
                                  <p:stCondLst>
                                    <p:cond delay="0"/>
                                  </p:stCondLst>
                                  <p:childTnLst>
                                    <p:animEffect transition="out" filter="fade">
                                      <p:cBhvr>
                                        <p:cTn id="174" dur="5000" fill="hold"/>
                                        <p:tgtEl>
                                          <p:spTgt spid="208">
                                            <p:graphicEl>
                                              <a:chart seriesIdx="-4" categoryIdx="19" bldStep="category"/>
                                            </p:graphicEl>
                                          </p:spTgt>
                                        </p:tgtEl>
                                      </p:cBhvr>
                                    </p:animEffect>
                                    <p:set>
                                      <p:cBhvr>
                                        <p:cTn id="175" fill="hold">
                                          <p:stCondLst>
                                            <p:cond delay="4999"/>
                                          </p:stCondLst>
                                        </p:cTn>
                                        <p:tgtEl>
                                          <p:spTgt spid="208">
                                            <p:graphicEl>
                                              <a:chart seriesIdx="-4" categoryIdx="19" bldStep="category"/>
                                            </p:graphicEl>
                                          </p:spTgt>
                                        </p:tgtEl>
                                        <p:attrNameLst>
                                          <p:attrName>style.visibility</p:attrName>
                                        </p:attrNameLst>
                                      </p:cBhvr>
                                      <p:to>
                                        <p:strVal val="hidden"/>
                                      </p:to>
                                    </p:set>
                                  </p:childTnLst>
                                </p:cTn>
                              </p:par>
                            </p:childTnLst>
                          </p:cTn>
                        </p:par>
                        <p:par>
                          <p:cTn id="176" fill="hold">
                            <p:stCondLst>
                              <p:cond delay="211000"/>
                            </p:stCondLst>
                            <p:childTnLst>
                              <p:par>
                                <p:cTn id="177" presetID="10" presetClass="exit" fill="hold" grpId="3" nodeType="afterEffect">
                                  <p:stCondLst>
                                    <p:cond delay="0"/>
                                  </p:stCondLst>
                                  <p:childTnLst>
                                    <p:animEffect transition="out" filter="fade">
                                      <p:cBhvr>
                                        <p:cTn id="178" dur="5000" fill="hold"/>
                                        <p:tgtEl>
                                          <p:spTgt spid="208">
                                            <p:graphicEl>
                                              <a:chart seriesIdx="-4" categoryIdx="18" bldStep="category"/>
                                            </p:graphicEl>
                                          </p:spTgt>
                                        </p:tgtEl>
                                      </p:cBhvr>
                                    </p:animEffect>
                                    <p:set>
                                      <p:cBhvr>
                                        <p:cTn id="179" fill="hold">
                                          <p:stCondLst>
                                            <p:cond delay="4999"/>
                                          </p:stCondLst>
                                        </p:cTn>
                                        <p:tgtEl>
                                          <p:spTgt spid="208">
                                            <p:graphicEl>
                                              <a:chart seriesIdx="-4" categoryIdx="18" bldStep="category"/>
                                            </p:graphicEl>
                                          </p:spTgt>
                                        </p:tgtEl>
                                        <p:attrNameLst>
                                          <p:attrName>style.visibility</p:attrName>
                                        </p:attrNameLst>
                                      </p:cBhvr>
                                      <p:to>
                                        <p:strVal val="hidden"/>
                                      </p:to>
                                    </p:set>
                                  </p:childTnLst>
                                </p:cTn>
                              </p:par>
                            </p:childTnLst>
                          </p:cTn>
                        </p:par>
                        <p:par>
                          <p:cTn id="180" fill="hold">
                            <p:stCondLst>
                              <p:cond delay="216000"/>
                            </p:stCondLst>
                            <p:childTnLst>
                              <p:par>
                                <p:cTn id="181" presetID="10" presetClass="exit" fill="hold" grpId="3" nodeType="afterEffect">
                                  <p:stCondLst>
                                    <p:cond delay="0"/>
                                  </p:stCondLst>
                                  <p:childTnLst>
                                    <p:animEffect transition="out" filter="fade">
                                      <p:cBhvr>
                                        <p:cTn id="182" dur="5000" fill="hold"/>
                                        <p:tgtEl>
                                          <p:spTgt spid="208">
                                            <p:graphicEl>
                                              <a:chart seriesIdx="-4" categoryIdx="17" bldStep="category"/>
                                            </p:graphicEl>
                                          </p:spTgt>
                                        </p:tgtEl>
                                      </p:cBhvr>
                                    </p:animEffect>
                                    <p:set>
                                      <p:cBhvr>
                                        <p:cTn id="183" fill="hold">
                                          <p:stCondLst>
                                            <p:cond delay="4999"/>
                                          </p:stCondLst>
                                        </p:cTn>
                                        <p:tgtEl>
                                          <p:spTgt spid="208">
                                            <p:graphicEl>
                                              <a:chart seriesIdx="-4" categoryIdx="17" bldStep="category"/>
                                            </p:graphicEl>
                                          </p:spTgt>
                                        </p:tgtEl>
                                        <p:attrNameLst>
                                          <p:attrName>style.visibility</p:attrName>
                                        </p:attrNameLst>
                                      </p:cBhvr>
                                      <p:to>
                                        <p:strVal val="hidden"/>
                                      </p:to>
                                    </p:set>
                                  </p:childTnLst>
                                </p:cTn>
                              </p:par>
                            </p:childTnLst>
                          </p:cTn>
                        </p:par>
                        <p:par>
                          <p:cTn id="184" fill="hold">
                            <p:stCondLst>
                              <p:cond delay="221000"/>
                            </p:stCondLst>
                            <p:childTnLst>
                              <p:par>
                                <p:cTn id="185" presetID="10" presetClass="exit" fill="hold" grpId="3" nodeType="afterEffect">
                                  <p:stCondLst>
                                    <p:cond delay="0"/>
                                  </p:stCondLst>
                                  <p:childTnLst>
                                    <p:animEffect transition="out" filter="fade">
                                      <p:cBhvr>
                                        <p:cTn id="186" dur="5000" fill="hold"/>
                                        <p:tgtEl>
                                          <p:spTgt spid="208">
                                            <p:graphicEl>
                                              <a:chart seriesIdx="-4" categoryIdx="16" bldStep="category"/>
                                            </p:graphicEl>
                                          </p:spTgt>
                                        </p:tgtEl>
                                      </p:cBhvr>
                                    </p:animEffect>
                                    <p:set>
                                      <p:cBhvr>
                                        <p:cTn id="187" fill="hold">
                                          <p:stCondLst>
                                            <p:cond delay="4999"/>
                                          </p:stCondLst>
                                        </p:cTn>
                                        <p:tgtEl>
                                          <p:spTgt spid="208">
                                            <p:graphicEl>
                                              <a:chart seriesIdx="-4" categoryIdx="16" bldStep="category"/>
                                            </p:graphicEl>
                                          </p:spTgt>
                                        </p:tgtEl>
                                        <p:attrNameLst>
                                          <p:attrName>style.visibility</p:attrName>
                                        </p:attrNameLst>
                                      </p:cBhvr>
                                      <p:to>
                                        <p:strVal val="hidden"/>
                                      </p:to>
                                    </p:set>
                                  </p:childTnLst>
                                </p:cTn>
                              </p:par>
                            </p:childTnLst>
                          </p:cTn>
                        </p:par>
                        <p:par>
                          <p:cTn id="188" fill="hold">
                            <p:stCondLst>
                              <p:cond delay="226000"/>
                            </p:stCondLst>
                            <p:childTnLst>
                              <p:par>
                                <p:cTn id="189" presetID="10" presetClass="exit" fill="hold" grpId="3" nodeType="afterEffect">
                                  <p:stCondLst>
                                    <p:cond delay="0"/>
                                  </p:stCondLst>
                                  <p:childTnLst>
                                    <p:animEffect transition="out" filter="fade">
                                      <p:cBhvr>
                                        <p:cTn id="190" dur="5000" fill="hold"/>
                                        <p:tgtEl>
                                          <p:spTgt spid="208">
                                            <p:graphicEl>
                                              <a:chart seriesIdx="-4" categoryIdx="15" bldStep="category"/>
                                            </p:graphicEl>
                                          </p:spTgt>
                                        </p:tgtEl>
                                      </p:cBhvr>
                                    </p:animEffect>
                                    <p:set>
                                      <p:cBhvr>
                                        <p:cTn id="191" fill="hold">
                                          <p:stCondLst>
                                            <p:cond delay="4999"/>
                                          </p:stCondLst>
                                        </p:cTn>
                                        <p:tgtEl>
                                          <p:spTgt spid="208">
                                            <p:graphicEl>
                                              <a:chart seriesIdx="-4" categoryIdx="15" bldStep="category"/>
                                            </p:graphicEl>
                                          </p:spTgt>
                                        </p:tgtEl>
                                        <p:attrNameLst>
                                          <p:attrName>style.visibility</p:attrName>
                                        </p:attrNameLst>
                                      </p:cBhvr>
                                      <p:to>
                                        <p:strVal val="hidden"/>
                                      </p:to>
                                    </p:set>
                                  </p:childTnLst>
                                </p:cTn>
                              </p:par>
                            </p:childTnLst>
                          </p:cTn>
                        </p:par>
                        <p:par>
                          <p:cTn id="192" fill="hold">
                            <p:stCondLst>
                              <p:cond delay="231000"/>
                            </p:stCondLst>
                            <p:childTnLst>
                              <p:par>
                                <p:cTn id="193" presetID="10" presetClass="exit" fill="hold" grpId="3" nodeType="afterEffect">
                                  <p:stCondLst>
                                    <p:cond delay="0"/>
                                  </p:stCondLst>
                                  <p:childTnLst>
                                    <p:animEffect transition="out" filter="fade">
                                      <p:cBhvr>
                                        <p:cTn id="194" dur="5000" fill="hold"/>
                                        <p:tgtEl>
                                          <p:spTgt spid="208">
                                            <p:graphicEl>
                                              <a:chart seriesIdx="-4" categoryIdx="14" bldStep="category"/>
                                            </p:graphicEl>
                                          </p:spTgt>
                                        </p:tgtEl>
                                      </p:cBhvr>
                                    </p:animEffect>
                                    <p:set>
                                      <p:cBhvr>
                                        <p:cTn id="195" fill="hold">
                                          <p:stCondLst>
                                            <p:cond delay="4999"/>
                                          </p:stCondLst>
                                        </p:cTn>
                                        <p:tgtEl>
                                          <p:spTgt spid="208">
                                            <p:graphicEl>
                                              <a:chart seriesIdx="-4" categoryIdx="14" bldStep="category"/>
                                            </p:graphicEl>
                                          </p:spTgt>
                                        </p:tgtEl>
                                        <p:attrNameLst>
                                          <p:attrName>style.visibility</p:attrName>
                                        </p:attrNameLst>
                                      </p:cBhvr>
                                      <p:to>
                                        <p:strVal val="hidden"/>
                                      </p:to>
                                    </p:set>
                                  </p:childTnLst>
                                </p:cTn>
                              </p:par>
                            </p:childTnLst>
                          </p:cTn>
                        </p:par>
                        <p:par>
                          <p:cTn id="196" fill="hold">
                            <p:stCondLst>
                              <p:cond delay="236000"/>
                            </p:stCondLst>
                            <p:childTnLst>
                              <p:par>
                                <p:cTn id="197" presetID="10" presetClass="exit" fill="hold" grpId="3" nodeType="afterEffect">
                                  <p:stCondLst>
                                    <p:cond delay="0"/>
                                  </p:stCondLst>
                                  <p:childTnLst>
                                    <p:animEffect transition="out" filter="fade">
                                      <p:cBhvr>
                                        <p:cTn id="198" dur="5000" fill="hold"/>
                                        <p:tgtEl>
                                          <p:spTgt spid="208">
                                            <p:graphicEl>
                                              <a:chart seriesIdx="-4" categoryIdx="13" bldStep="category"/>
                                            </p:graphicEl>
                                          </p:spTgt>
                                        </p:tgtEl>
                                      </p:cBhvr>
                                    </p:animEffect>
                                    <p:set>
                                      <p:cBhvr>
                                        <p:cTn id="199" fill="hold">
                                          <p:stCondLst>
                                            <p:cond delay="4999"/>
                                          </p:stCondLst>
                                        </p:cTn>
                                        <p:tgtEl>
                                          <p:spTgt spid="208">
                                            <p:graphicEl>
                                              <a:chart seriesIdx="-4" categoryIdx="13" bldStep="category"/>
                                            </p:graphicEl>
                                          </p:spTgt>
                                        </p:tgtEl>
                                        <p:attrNameLst>
                                          <p:attrName>style.visibility</p:attrName>
                                        </p:attrNameLst>
                                      </p:cBhvr>
                                      <p:to>
                                        <p:strVal val="hidden"/>
                                      </p:to>
                                    </p:set>
                                  </p:childTnLst>
                                </p:cTn>
                              </p:par>
                            </p:childTnLst>
                          </p:cTn>
                        </p:par>
                        <p:par>
                          <p:cTn id="200" fill="hold">
                            <p:stCondLst>
                              <p:cond delay="241000"/>
                            </p:stCondLst>
                            <p:childTnLst>
                              <p:par>
                                <p:cTn id="201" presetID="10" presetClass="exit" fill="hold" grpId="3" nodeType="afterEffect">
                                  <p:stCondLst>
                                    <p:cond delay="0"/>
                                  </p:stCondLst>
                                  <p:childTnLst>
                                    <p:animEffect transition="out" filter="fade">
                                      <p:cBhvr>
                                        <p:cTn id="202" dur="5000" fill="hold"/>
                                        <p:tgtEl>
                                          <p:spTgt spid="208">
                                            <p:graphicEl>
                                              <a:chart seriesIdx="-4" categoryIdx="12" bldStep="category"/>
                                            </p:graphicEl>
                                          </p:spTgt>
                                        </p:tgtEl>
                                      </p:cBhvr>
                                    </p:animEffect>
                                    <p:set>
                                      <p:cBhvr>
                                        <p:cTn id="203" fill="hold">
                                          <p:stCondLst>
                                            <p:cond delay="4999"/>
                                          </p:stCondLst>
                                        </p:cTn>
                                        <p:tgtEl>
                                          <p:spTgt spid="208">
                                            <p:graphicEl>
                                              <a:chart seriesIdx="-4" categoryIdx="12" bldStep="category"/>
                                            </p:graphicEl>
                                          </p:spTgt>
                                        </p:tgtEl>
                                        <p:attrNameLst>
                                          <p:attrName>style.visibility</p:attrName>
                                        </p:attrNameLst>
                                      </p:cBhvr>
                                      <p:to>
                                        <p:strVal val="hidden"/>
                                      </p:to>
                                    </p:set>
                                  </p:childTnLst>
                                </p:cTn>
                              </p:par>
                            </p:childTnLst>
                          </p:cTn>
                        </p:par>
                        <p:par>
                          <p:cTn id="204" fill="hold">
                            <p:stCondLst>
                              <p:cond delay="246000"/>
                            </p:stCondLst>
                            <p:childTnLst>
                              <p:par>
                                <p:cTn id="205" presetID="10" presetClass="exit" fill="hold" grpId="3" nodeType="afterEffect">
                                  <p:stCondLst>
                                    <p:cond delay="0"/>
                                  </p:stCondLst>
                                  <p:childTnLst>
                                    <p:animEffect transition="out" filter="fade">
                                      <p:cBhvr>
                                        <p:cTn id="206" dur="5000" fill="hold"/>
                                        <p:tgtEl>
                                          <p:spTgt spid="208">
                                            <p:graphicEl>
                                              <a:chart seriesIdx="-4" categoryIdx="11" bldStep="category"/>
                                            </p:graphicEl>
                                          </p:spTgt>
                                        </p:tgtEl>
                                      </p:cBhvr>
                                    </p:animEffect>
                                    <p:set>
                                      <p:cBhvr>
                                        <p:cTn id="207" fill="hold">
                                          <p:stCondLst>
                                            <p:cond delay="4999"/>
                                          </p:stCondLst>
                                        </p:cTn>
                                        <p:tgtEl>
                                          <p:spTgt spid="208">
                                            <p:graphicEl>
                                              <a:chart seriesIdx="-4" categoryIdx="11" bldStep="category"/>
                                            </p:graphicEl>
                                          </p:spTgt>
                                        </p:tgtEl>
                                        <p:attrNameLst>
                                          <p:attrName>style.visibility</p:attrName>
                                        </p:attrNameLst>
                                      </p:cBhvr>
                                      <p:to>
                                        <p:strVal val="hidden"/>
                                      </p:to>
                                    </p:set>
                                  </p:childTnLst>
                                </p:cTn>
                              </p:par>
                            </p:childTnLst>
                          </p:cTn>
                        </p:par>
                        <p:par>
                          <p:cTn id="208" fill="hold">
                            <p:stCondLst>
                              <p:cond delay="251000"/>
                            </p:stCondLst>
                            <p:childTnLst>
                              <p:par>
                                <p:cTn id="209" presetID="10" presetClass="exit" fill="hold" grpId="3" nodeType="afterEffect">
                                  <p:stCondLst>
                                    <p:cond delay="0"/>
                                  </p:stCondLst>
                                  <p:childTnLst>
                                    <p:animEffect transition="out" filter="fade">
                                      <p:cBhvr>
                                        <p:cTn id="210" dur="5000" fill="hold"/>
                                        <p:tgtEl>
                                          <p:spTgt spid="208">
                                            <p:graphicEl>
                                              <a:chart seriesIdx="-4" categoryIdx="10" bldStep="category"/>
                                            </p:graphicEl>
                                          </p:spTgt>
                                        </p:tgtEl>
                                      </p:cBhvr>
                                    </p:animEffect>
                                    <p:set>
                                      <p:cBhvr>
                                        <p:cTn id="211" fill="hold">
                                          <p:stCondLst>
                                            <p:cond delay="4999"/>
                                          </p:stCondLst>
                                        </p:cTn>
                                        <p:tgtEl>
                                          <p:spTgt spid="208">
                                            <p:graphicEl>
                                              <a:chart seriesIdx="-4" categoryIdx="10" bldStep="category"/>
                                            </p:graphicEl>
                                          </p:spTgt>
                                        </p:tgtEl>
                                        <p:attrNameLst>
                                          <p:attrName>style.visibility</p:attrName>
                                        </p:attrNameLst>
                                      </p:cBhvr>
                                      <p:to>
                                        <p:strVal val="hidden"/>
                                      </p:to>
                                    </p:set>
                                  </p:childTnLst>
                                </p:cTn>
                              </p:par>
                            </p:childTnLst>
                          </p:cTn>
                        </p:par>
                        <p:par>
                          <p:cTn id="212" fill="hold">
                            <p:stCondLst>
                              <p:cond delay="256000"/>
                            </p:stCondLst>
                            <p:childTnLst>
                              <p:par>
                                <p:cTn id="213" presetID="10" presetClass="exit" fill="hold" grpId="3" nodeType="afterEffect">
                                  <p:stCondLst>
                                    <p:cond delay="0"/>
                                  </p:stCondLst>
                                  <p:childTnLst>
                                    <p:animEffect transition="out" filter="fade">
                                      <p:cBhvr>
                                        <p:cTn id="214" dur="5000" fill="hold"/>
                                        <p:tgtEl>
                                          <p:spTgt spid="208">
                                            <p:graphicEl>
                                              <a:chart seriesIdx="-4" categoryIdx="9" bldStep="category"/>
                                            </p:graphicEl>
                                          </p:spTgt>
                                        </p:tgtEl>
                                      </p:cBhvr>
                                    </p:animEffect>
                                    <p:set>
                                      <p:cBhvr>
                                        <p:cTn id="215" fill="hold">
                                          <p:stCondLst>
                                            <p:cond delay="4999"/>
                                          </p:stCondLst>
                                        </p:cTn>
                                        <p:tgtEl>
                                          <p:spTgt spid="208">
                                            <p:graphicEl>
                                              <a:chart seriesIdx="-4" categoryIdx="9" bldStep="category"/>
                                            </p:graphicEl>
                                          </p:spTgt>
                                        </p:tgtEl>
                                        <p:attrNameLst>
                                          <p:attrName>style.visibility</p:attrName>
                                        </p:attrNameLst>
                                      </p:cBhvr>
                                      <p:to>
                                        <p:strVal val="hidden"/>
                                      </p:to>
                                    </p:set>
                                  </p:childTnLst>
                                </p:cTn>
                              </p:par>
                            </p:childTnLst>
                          </p:cTn>
                        </p:par>
                        <p:par>
                          <p:cTn id="216" fill="hold">
                            <p:stCondLst>
                              <p:cond delay="261000"/>
                            </p:stCondLst>
                            <p:childTnLst>
                              <p:par>
                                <p:cTn id="217" presetID="10" presetClass="exit" fill="hold" grpId="3" nodeType="afterEffect">
                                  <p:stCondLst>
                                    <p:cond delay="0"/>
                                  </p:stCondLst>
                                  <p:childTnLst>
                                    <p:animEffect transition="out" filter="fade">
                                      <p:cBhvr>
                                        <p:cTn id="218" dur="5000" fill="hold"/>
                                        <p:tgtEl>
                                          <p:spTgt spid="208">
                                            <p:graphicEl>
                                              <a:chart seriesIdx="-4" categoryIdx="8" bldStep="category"/>
                                            </p:graphicEl>
                                          </p:spTgt>
                                        </p:tgtEl>
                                      </p:cBhvr>
                                    </p:animEffect>
                                    <p:set>
                                      <p:cBhvr>
                                        <p:cTn id="219" fill="hold">
                                          <p:stCondLst>
                                            <p:cond delay="4999"/>
                                          </p:stCondLst>
                                        </p:cTn>
                                        <p:tgtEl>
                                          <p:spTgt spid="208">
                                            <p:graphicEl>
                                              <a:chart seriesIdx="-4" categoryIdx="8" bldStep="category"/>
                                            </p:graphicEl>
                                          </p:spTgt>
                                        </p:tgtEl>
                                        <p:attrNameLst>
                                          <p:attrName>style.visibility</p:attrName>
                                        </p:attrNameLst>
                                      </p:cBhvr>
                                      <p:to>
                                        <p:strVal val="hidden"/>
                                      </p:to>
                                    </p:set>
                                  </p:childTnLst>
                                </p:cTn>
                              </p:par>
                            </p:childTnLst>
                          </p:cTn>
                        </p:par>
                        <p:par>
                          <p:cTn id="220" fill="hold">
                            <p:stCondLst>
                              <p:cond delay="266000"/>
                            </p:stCondLst>
                            <p:childTnLst>
                              <p:par>
                                <p:cTn id="221" presetID="10" presetClass="exit" fill="hold" grpId="3" nodeType="afterEffect">
                                  <p:stCondLst>
                                    <p:cond delay="0"/>
                                  </p:stCondLst>
                                  <p:childTnLst>
                                    <p:animEffect transition="out" filter="fade">
                                      <p:cBhvr>
                                        <p:cTn id="222" dur="5000" fill="hold"/>
                                        <p:tgtEl>
                                          <p:spTgt spid="208">
                                            <p:graphicEl>
                                              <a:chart seriesIdx="-4" categoryIdx="7" bldStep="category"/>
                                            </p:graphicEl>
                                          </p:spTgt>
                                        </p:tgtEl>
                                      </p:cBhvr>
                                    </p:animEffect>
                                    <p:set>
                                      <p:cBhvr>
                                        <p:cTn id="223" fill="hold">
                                          <p:stCondLst>
                                            <p:cond delay="4999"/>
                                          </p:stCondLst>
                                        </p:cTn>
                                        <p:tgtEl>
                                          <p:spTgt spid="208">
                                            <p:graphicEl>
                                              <a:chart seriesIdx="-4" categoryIdx="7" bldStep="category"/>
                                            </p:graphicEl>
                                          </p:spTgt>
                                        </p:tgtEl>
                                        <p:attrNameLst>
                                          <p:attrName>style.visibility</p:attrName>
                                        </p:attrNameLst>
                                      </p:cBhvr>
                                      <p:to>
                                        <p:strVal val="hidden"/>
                                      </p:to>
                                    </p:set>
                                  </p:childTnLst>
                                </p:cTn>
                              </p:par>
                            </p:childTnLst>
                          </p:cTn>
                        </p:par>
                        <p:par>
                          <p:cTn id="224" fill="hold">
                            <p:stCondLst>
                              <p:cond delay="271000"/>
                            </p:stCondLst>
                            <p:childTnLst>
                              <p:par>
                                <p:cTn id="225" presetID="10" presetClass="exit" fill="hold" grpId="3" nodeType="afterEffect">
                                  <p:stCondLst>
                                    <p:cond delay="0"/>
                                  </p:stCondLst>
                                  <p:childTnLst>
                                    <p:animEffect transition="out" filter="fade">
                                      <p:cBhvr>
                                        <p:cTn id="226" dur="5000" fill="hold"/>
                                        <p:tgtEl>
                                          <p:spTgt spid="208">
                                            <p:graphicEl>
                                              <a:chart seriesIdx="-4" categoryIdx="6" bldStep="category"/>
                                            </p:graphicEl>
                                          </p:spTgt>
                                        </p:tgtEl>
                                      </p:cBhvr>
                                    </p:animEffect>
                                    <p:set>
                                      <p:cBhvr>
                                        <p:cTn id="227" fill="hold">
                                          <p:stCondLst>
                                            <p:cond delay="4999"/>
                                          </p:stCondLst>
                                        </p:cTn>
                                        <p:tgtEl>
                                          <p:spTgt spid="208">
                                            <p:graphicEl>
                                              <a:chart seriesIdx="-4" categoryIdx="6" bldStep="category"/>
                                            </p:graphicEl>
                                          </p:spTgt>
                                        </p:tgtEl>
                                        <p:attrNameLst>
                                          <p:attrName>style.visibility</p:attrName>
                                        </p:attrNameLst>
                                      </p:cBhvr>
                                      <p:to>
                                        <p:strVal val="hidden"/>
                                      </p:to>
                                    </p:set>
                                  </p:childTnLst>
                                </p:cTn>
                              </p:par>
                            </p:childTnLst>
                          </p:cTn>
                        </p:par>
                        <p:par>
                          <p:cTn id="228" fill="hold">
                            <p:stCondLst>
                              <p:cond delay="276000"/>
                            </p:stCondLst>
                            <p:childTnLst>
                              <p:par>
                                <p:cTn id="229" presetID="10" presetClass="exit" fill="hold" grpId="3" nodeType="afterEffect">
                                  <p:stCondLst>
                                    <p:cond delay="0"/>
                                  </p:stCondLst>
                                  <p:childTnLst>
                                    <p:animEffect transition="out" filter="fade">
                                      <p:cBhvr>
                                        <p:cTn id="230" dur="5000" fill="hold"/>
                                        <p:tgtEl>
                                          <p:spTgt spid="208">
                                            <p:graphicEl>
                                              <a:chart seriesIdx="-4" categoryIdx="5" bldStep="category"/>
                                            </p:graphicEl>
                                          </p:spTgt>
                                        </p:tgtEl>
                                      </p:cBhvr>
                                    </p:animEffect>
                                    <p:set>
                                      <p:cBhvr>
                                        <p:cTn id="231" fill="hold">
                                          <p:stCondLst>
                                            <p:cond delay="4999"/>
                                          </p:stCondLst>
                                        </p:cTn>
                                        <p:tgtEl>
                                          <p:spTgt spid="208">
                                            <p:graphicEl>
                                              <a:chart seriesIdx="-4" categoryIdx="5" bldStep="category"/>
                                            </p:graphicEl>
                                          </p:spTgt>
                                        </p:tgtEl>
                                        <p:attrNameLst>
                                          <p:attrName>style.visibility</p:attrName>
                                        </p:attrNameLst>
                                      </p:cBhvr>
                                      <p:to>
                                        <p:strVal val="hidden"/>
                                      </p:to>
                                    </p:set>
                                  </p:childTnLst>
                                </p:cTn>
                              </p:par>
                            </p:childTnLst>
                          </p:cTn>
                        </p:par>
                        <p:par>
                          <p:cTn id="232" fill="hold">
                            <p:stCondLst>
                              <p:cond delay="281000"/>
                            </p:stCondLst>
                            <p:childTnLst>
                              <p:par>
                                <p:cTn id="233" presetID="10" presetClass="exit" fill="hold" grpId="3" nodeType="afterEffect">
                                  <p:stCondLst>
                                    <p:cond delay="0"/>
                                  </p:stCondLst>
                                  <p:childTnLst>
                                    <p:animEffect transition="out" filter="fade">
                                      <p:cBhvr>
                                        <p:cTn id="234" dur="5000" fill="hold"/>
                                        <p:tgtEl>
                                          <p:spTgt spid="208">
                                            <p:graphicEl>
                                              <a:chart seriesIdx="-4" categoryIdx="4" bldStep="category"/>
                                            </p:graphicEl>
                                          </p:spTgt>
                                        </p:tgtEl>
                                      </p:cBhvr>
                                    </p:animEffect>
                                    <p:set>
                                      <p:cBhvr>
                                        <p:cTn id="235" fill="hold">
                                          <p:stCondLst>
                                            <p:cond delay="4999"/>
                                          </p:stCondLst>
                                        </p:cTn>
                                        <p:tgtEl>
                                          <p:spTgt spid="208">
                                            <p:graphicEl>
                                              <a:chart seriesIdx="-4" categoryIdx="4" bldStep="category"/>
                                            </p:graphicEl>
                                          </p:spTgt>
                                        </p:tgtEl>
                                        <p:attrNameLst>
                                          <p:attrName>style.visibility</p:attrName>
                                        </p:attrNameLst>
                                      </p:cBhvr>
                                      <p:to>
                                        <p:strVal val="hidden"/>
                                      </p:to>
                                    </p:set>
                                  </p:childTnLst>
                                </p:cTn>
                              </p:par>
                            </p:childTnLst>
                          </p:cTn>
                        </p:par>
                        <p:par>
                          <p:cTn id="236" fill="hold">
                            <p:stCondLst>
                              <p:cond delay="286000"/>
                            </p:stCondLst>
                            <p:childTnLst>
                              <p:par>
                                <p:cTn id="237" presetID="10" presetClass="exit" fill="hold" grpId="3" nodeType="afterEffect">
                                  <p:stCondLst>
                                    <p:cond delay="0"/>
                                  </p:stCondLst>
                                  <p:childTnLst>
                                    <p:animEffect transition="out" filter="fade">
                                      <p:cBhvr>
                                        <p:cTn id="238" dur="5000" fill="hold"/>
                                        <p:tgtEl>
                                          <p:spTgt spid="208">
                                            <p:graphicEl>
                                              <a:chart seriesIdx="-4" categoryIdx="3" bldStep="category"/>
                                            </p:graphicEl>
                                          </p:spTgt>
                                        </p:tgtEl>
                                      </p:cBhvr>
                                    </p:animEffect>
                                    <p:set>
                                      <p:cBhvr>
                                        <p:cTn id="239" fill="hold">
                                          <p:stCondLst>
                                            <p:cond delay="4999"/>
                                          </p:stCondLst>
                                        </p:cTn>
                                        <p:tgtEl>
                                          <p:spTgt spid="208">
                                            <p:graphicEl>
                                              <a:chart seriesIdx="-4" categoryIdx="3" bldStep="category"/>
                                            </p:graphicEl>
                                          </p:spTgt>
                                        </p:tgtEl>
                                        <p:attrNameLst>
                                          <p:attrName>style.visibility</p:attrName>
                                        </p:attrNameLst>
                                      </p:cBhvr>
                                      <p:to>
                                        <p:strVal val="hidden"/>
                                      </p:to>
                                    </p:set>
                                  </p:childTnLst>
                                </p:cTn>
                              </p:par>
                            </p:childTnLst>
                          </p:cTn>
                        </p:par>
                        <p:par>
                          <p:cTn id="240" fill="hold">
                            <p:stCondLst>
                              <p:cond delay="291000"/>
                            </p:stCondLst>
                            <p:childTnLst>
                              <p:par>
                                <p:cTn id="241" presetID="10" presetClass="exit" fill="hold" grpId="3" nodeType="afterEffect">
                                  <p:stCondLst>
                                    <p:cond delay="0"/>
                                  </p:stCondLst>
                                  <p:childTnLst>
                                    <p:animEffect transition="out" filter="fade">
                                      <p:cBhvr>
                                        <p:cTn id="242" dur="5000" fill="hold"/>
                                        <p:tgtEl>
                                          <p:spTgt spid="208">
                                            <p:graphicEl>
                                              <a:chart seriesIdx="-4" categoryIdx="2" bldStep="category"/>
                                            </p:graphicEl>
                                          </p:spTgt>
                                        </p:tgtEl>
                                      </p:cBhvr>
                                    </p:animEffect>
                                    <p:set>
                                      <p:cBhvr>
                                        <p:cTn id="243" fill="hold">
                                          <p:stCondLst>
                                            <p:cond delay="4999"/>
                                          </p:stCondLst>
                                        </p:cTn>
                                        <p:tgtEl>
                                          <p:spTgt spid="208">
                                            <p:graphicEl>
                                              <a:chart seriesIdx="-4" categoryIdx="2" bldStep="category"/>
                                            </p:graphicEl>
                                          </p:spTgt>
                                        </p:tgtEl>
                                        <p:attrNameLst>
                                          <p:attrName>style.visibility</p:attrName>
                                        </p:attrNameLst>
                                      </p:cBhvr>
                                      <p:to>
                                        <p:strVal val="hidden"/>
                                      </p:to>
                                    </p:set>
                                  </p:childTnLst>
                                </p:cTn>
                              </p:par>
                            </p:childTnLst>
                          </p:cTn>
                        </p:par>
                        <p:par>
                          <p:cTn id="244" fill="hold">
                            <p:stCondLst>
                              <p:cond delay="296000"/>
                            </p:stCondLst>
                            <p:childTnLst>
                              <p:par>
                                <p:cTn id="245" presetID="10" presetClass="exit" fill="hold" grpId="3" nodeType="afterEffect">
                                  <p:stCondLst>
                                    <p:cond delay="0"/>
                                  </p:stCondLst>
                                  <p:childTnLst>
                                    <p:animEffect transition="out" filter="fade">
                                      <p:cBhvr>
                                        <p:cTn id="246" dur="5000" fill="hold"/>
                                        <p:tgtEl>
                                          <p:spTgt spid="208">
                                            <p:graphicEl>
                                              <a:chart seriesIdx="-4" categoryIdx="1" bldStep="category"/>
                                            </p:graphicEl>
                                          </p:spTgt>
                                        </p:tgtEl>
                                      </p:cBhvr>
                                    </p:animEffect>
                                    <p:set>
                                      <p:cBhvr>
                                        <p:cTn id="247" fill="hold">
                                          <p:stCondLst>
                                            <p:cond delay="4999"/>
                                          </p:stCondLst>
                                        </p:cTn>
                                        <p:tgtEl>
                                          <p:spTgt spid="208">
                                            <p:graphicEl>
                                              <a:chart seriesIdx="-4" categoryIdx="1" bldStep="category"/>
                                            </p:graphicEl>
                                          </p:spTgt>
                                        </p:tgtEl>
                                        <p:attrNameLst>
                                          <p:attrName>style.visibility</p:attrName>
                                        </p:attrNameLst>
                                      </p:cBhvr>
                                      <p:to>
                                        <p:strVal val="hidden"/>
                                      </p:to>
                                    </p:set>
                                  </p:childTnLst>
                                </p:cTn>
                              </p:par>
                            </p:childTnLst>
                          </p:cTn>
                        </p:par>
                        <p:par>
                          <p:cTn id="248" fill="hold">
                            <p:stCondLst>
                              <p:cond delay="301000"/>
                            </p:stCondLst>
                            <p:childTnLst>
                              <p:par>
                                <p:cTn id="249" presetID="10" presetClass="exit" fill="hold" grpId="3" nodeType="afterEffect">
                                  <p:stCondLst>
                                    <p:cond delay="0"/>
                                  </p:stCondLst>
                                  <p:childTnLst>
                                    <p:animEffect transition="out" filter="fade">
                                      <p:cBhvr>
                                        <p:cTn id="250" dur="5000" fill="hold"/>
                                        <p:tgtEl>
                                          <p:spTgt spid="208">
                                            <p:graphicEl>
                                              <a:chart seriesIdx="-4" categoryIdx="0" bldStep="category"/>
                                            </p:graphicEl>
                                          </p:spTgt>
                                        </p:tgtEl>
                                      </p:cBhvr>
                                    </p:animEffect>
                                    <p:set>
                                      <p:cBhvr>
                                        <p:cTn id="251" fill="hold">
                                          <p:stCondLst>
                                            <p:cond delay="4999"/>
                                          </p:stCondLst>
                                        </p:cTn>
                                        <p:tgtEl>
                                          <p:spTgt spid="208">
                                            <p:graphicEl>
                                              <a:chart seriesIdx="-4" categoryIdx="0" bldStep="category"/>
                                            </p:graphicEl>
                                          </p:spTgt>
                                        </p:tgtEl>
                                        <p:attrNameLst>
                                          <p:attrName>style.visibility</p:attrName>
                                        </p:attrNameLst>
                                      </p:cBhvr>
                                      <p:to>
                                        <p:strVal val="hidden"/>
                                      </p:to>
                                    </p:set>
                                  </p:childTnLst>
                                </p:cTn>
                              </p:par>
                            </p:childTnLst>
                          </p:cTn>
                        </p:par>
                        <p:par>
                          <p:cTn id="252" fill="hold">
                            <p:stCondLst>
                              <p:cond delay="306000"/>
                            </p:stCondLst>
                            <p:childTnLst>
                              <p:par>
                                <p:cTn id="253" presetID="10" presetClass="entr" fill="hold" grpId="4" nodeType="afterEffect">
                                  <p:stCondLst>
                                    <p:cond delay="0"/>
                                  </p:stCondLst>
                                  <p:iterate>
                                    <p:tmAbs val="0"/>
                                  </p:iterate>
                                  <p:childTnLst>
                                    <p:set>
                                      <p:cBhvr>
                                        <p:cTn id="254" fill="hold"/>
                                        <p:tgtEl>
                                          <p:spTgt spid="206"/>
                                        </p:tgtEl>
                                        <p:attrNameLst>
                                          <p:attrName>style.visibility</p:attrName>
                                        </p:attrNameLst>
                                      </p:cBhvr>
                                      <p:to>
                                        <p:strVal val="visible"/>
                                      </p:to>
                                    </p:set>
                                    <p:animEffect transition="in" filter="fade">
                                      <p:cBhvr>
                                        <p:cTn id="255" dur="500"/>
                                        <p:tgtEl>
                                          <p:spTgt spid="206"/>
                                        </p:tgtEl>
                                      </p:cBhvr>
                                    </p:animEffect>
                                  </p:childTnLst>
                                </p:cTn>
                              </p:par>
                            </p:childTnLst>
                          </p:cTn>
                        </p:par>
                        <p:par>
                          <p:cTn id="256" fill="hold">
                            <p:stCondLst>
                              <p:cond delay="306500"/>
                            </p:stCondLst>
                            <p:childTnLst>
                              <p:par>
                                <p:cTn id="257" presetID="1" presetClass="mediacall" presetSubtype="0" fill="hold" nodeType="afterEffect">
                                  <p:stCondLst>
                                    <p:cond delay="0"/>
                                  </p:stCondLst>
                                  <p:childTnLst>
                                    <p:cmd type="call" cmd="playFrom(0.0)">
                                      <p:cBhvr>
                                        <p:cTn id="258" dur="2000" fill="hold"/>
                                        <p:tgtEl>
                                          <p:spTgt spid="20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59" fill="hold" display="0">
                  <p:stCondLst>
                    <p:cond delay="indefinite"/>
                  </p:stCondLst>
                </p:cTn>
                <p:tgtEl>
                  <p:spTgt spid="209"/>
                </p:tgtEl>
              </p:cMediaNode>
            </p:audio>
            <p:audio>
              <p:cMediaNode vol="100000" showWhenStopped="0">
                <p:cTn id="260" fill="hold" display="0">
                  <p:stCondLst>
                    <p:cond delay="indefinite"/>
                  </p:stCondLst>
                </p:cTn>
                <p:tgtEl>
                  <p:spTgt spid="215"/>
                </p:tgtEl>
              </p:cMediaNode>
            </p:audio>
          </p:childTnLst>
        </p:cTn>
      </p:par>
    </p:tnLst>
    <p:bldLst>
      <p:bldP spid="206" grpId="4" animBg="1" advAuto="0"/>
      <p:bldGraphic spid="208" grpId="3">
        <p:bldSub>
          <a:bldChart bld="category"/>
        </p:bldSub>
      </p:bldGraphic>
      <p:bldP spid="214" grpId="1"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222"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223" name="Rechteck"/>
          <p:cNvSpPr/>
          <p:nvPr/>
        </p:nvSpPr>
        <p:spPr>
          <a:xfrm>
            <a:off x="2234009" y="1833202"/>
            <a:ext cx="15033241" cy="10287001"/>
          </a:xfrm>
          <a:prstGeom prst="rect">
            <a:avLst/>
          </a:prstGeom>
          <a:solidFill>
            <a:srgbClr val="FFFFFF"/>
          </a:solidFill>
          <a:ln w="12700">
            <a:miter lim="400000"/>
          </a:ln>
          <a:effectLst>
            <a:outerShdw blurRad="190500" dist="8455" dir="5400000" rotWithShape="0">
              <a:srgbClr val="000000"/>
            </a:outerShdw>
          </a:effectLst>
        </p:spPr>
        <p:txBody>
          <a:bodyPr lIns="71437" tIns="71437" rIns="71437" bIns="71437" anchor="ctr"/>
          <a:lstStyle/>
          <a:p>
            <a:pPr>
              <a:defRPr sz="3200">
                <a:solidFill>
                  <a:srgbClr val="FFFFFF"/>
                </a:solidFill>
              </a:defRPr>
            </a:pPr>
            <a:endParaRPr/>
          </a:p>
        </p:txBody>
      </p:sp>
      <p:pic>
        <p:nvPicPr>
          <p:cNvPr id="224" name="sr_20200124_image0276.jpg" descr="sr_20200124_image0276.jpg"/>
          <p:cNvPicPr>
            <a:picLocks noChangeAspect="1"/>
          </p:cNvPicPr>
          <p:nvPr/>
        </p:nvPicPr>
        <p:blipFill>
          <a:blip r:embed="rId2">
            <a:extLst/>
          </a:blip>
          <a:stretch>
            <a:fillRect/>
          </a:stretch>
        </p:blipFill>
        <p:spPr>
          <a:xfrm>
            <a:off x="2640831" y="2235200"/>
            <a:ext cx="14224001" cy="9550269"/>
          </a:xfrm>
          <a:prstGeom prst="rect">
            <a:avLst/>
          </a:prstGeom>
          <a:ln w="12700">
            <a:miter lim="400000"/>
          </a:ln>
        </p:spPr>
      </p:pic>
      <p:sp>
        <p:nvSpPr>
          <p:cNvPr id="28" name="Kreis"/>
          <p:cNvSpPr/>
          <p:nvPr/>
        </p:nvSpPr>
        <p:spPr>
          <a:xfrm>
            <a:off x="18386896" y="11227469"/>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29" name="Kreis"/>
          <p:cNvSpPr/>
          <p:nvPr/>
        </p:nvSpPr>
        <p:spPr>
          <a:xfrm>
            <a:off x="18386896" y="10003338"/>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0" name="Kreis"/>
          <p:cNvSpPr/>
          <p:nvPr/>
        </p:nvSpPr>
        <p:spPr>
          <a:xfrm>
            <a:off x="18386896" y="4693850"/>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1" name="Kreis"/>
          <p:cNvSpPr/>
          <p:nvPr/>
        </p:nvSpPr>
        <p:spPr>
          <a:xfrm>
            <a:off x="18386896" y="3482262"/>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2" name="Kreis"/>
          <p:cNvSpPr/>
          <p:nvPr/>
        </p:nvSpPr>
        <p:spPr>
          <a:xfrm>
            <a:off x="18392775" y="2257350"/>
            <a:ext cx="1016000"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3" name="VOTE"/>
          <p:cNvSpPr txBox="1"/>
          <p:nvPr/>
        </p:nvSpPr>
        <p:spPr>
          <a:xfrm>
            <a:off x="18487801" y="1009637"/>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VOTE</a:t>
            </a:r>
          </a:p>
        </p:txBody>
      </p:sp>
      <p:sp>
        <p:nvSpPr>
          <p:cNvPr id="34" name="best recreation"/>
          <p:cNvSpPr txBox="1"/>
          <p:nvPr/>
        </p:nvSpPr>
        <p:spPr>
          <a:xfrm>
            <a:off x="19707696" y="22255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best recreation</a:t>
            </a:r>
          </a:p>
        </p:txBody>
      </p:sp>
      <p:sp>
        <p:nvSpPr>
          <p:cNvPr id="35" name="best lighting"/>
          <p:cNvSpPr txBox="1"/>
          <p:nvPr/>
        </p:nvSpPr>
        <p:spPr>
          <a:xfrm>
            <a:off x="19707696" y="344141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lighting</a:t>
            </a:r>
          </a:p>
        </p:txBody>
      </p:sp>
      <p:sp>
        <p:nvSpPr>
          <p:cNvPr id="36" name="best items"/>
          <p:cNvSpPr txBox="1"/>
          <p:nvPr/>
        </p:nvSpPr>
        <p:spPr>
          <a:xfrm>
            <a:off x="19707696" y="4667349"/>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items</a:t>
            </a:r>
          </a:p>
        </p:txBody>
      </p:sp>
      <p:sp>
        <p:nvSpPr>
          <p:cNvPr id="37" name="fastest player"/>
          <p:cNvSpPr txBox="1"/>
          <p:nvPr/>
        </p:nvSpPr>
        <p:spPr>
          <a:xfrm>
            <a:off x="19707696" y="9960988"/>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fastest player</a:t>
            </a:r>
          </a:p>
        </p:txBody>
      </p:sp>
      <p:sp>
        <p:nvSpPr>
          <p:cNvPr id="38" name="slowest player"/>
          <p:cNvSpPr txBox="1"/>
          <p:nvPr/>
        </p:nvSpPr>
        <p:spPr>
          <a:xfrm>
            <a:off x="19707696" y="111980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slowest player</a:t>
            </a:r>
          </a:p>
        </p:txBody>
      </p:sp>
      <p:sp>
        <p:nvSpPr>
          <p:cNvPr id="39" name="🖼"/>
          <p:cNvSpPr txBox="1"/>
          <p:nvPr/>
        </p:nvSpPr>
        <p:spPr>
          <a:xfrm>
            <a:off x="18487801" y="2225526"/>
            <a:ext cx="819374" cy="78104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a:t>
            </a:r>
          </a:p>
        </p:txBody>
      </p:sp>
      <p:sp>
        <p:nvSpPr>
          <p:cNvPr id="40" name="🔦"/>
          <p:cNvSpPr txBox="1"/>
          <p:nvPr/>
        </p:nvSpPr>
        <p:spPr>
          <a:xfrm>
            <a:off x="18487801" y="3428922"/>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1" name="📦"/>
          <p:cNvSpPr txBox="1"/>
          <p:nvPr/>
        </p:nvSpPr>
        <p:spPr>
          <a:xfrm>
            <a:off x="18487801" y="4667349"/>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2" name="🌪"/>
          <p:cNvSpPr txBox="1"/>
          <p:nvPr/>
        </p:nvSpPr>
        <p:spPr>
          <a:xfrm>
            <a:off x="18487801" y="997370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3" name="🐌"/>
          <p:cNvSpPr txBox="1"/>
          <p:nvPr/>
        </p:nvSpPr>
        <p:spPr>
          <a:xfrm>
            <a:off x="18487801" y="1119802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4" name="Kreis"/>
          <p:cNvSpPr/>
          <p:nvPr/>
        </p:nvSpPr>
        <p:spPr>
          <a:xfrm>
            <a:off x="18386896" y="5906877"/>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5" name="funniest image"/>
          <p:cNvSpPr txBox="1"/>
          <p:nvPr/>
        </p:nvSpPr>
        <p:spPr>
          <a:xfrm>
            <a:off x="19707696" y="588037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funniest image</a:t>
            </a:r>
          </a:p>
        </p:txBody>
      </p:sp>
      <p:sp>
        <p:nvSpPr>
          <p:cNvPr id="46" name="🎉"/>
          <p:cNvSpPr txBox="1"/>
          <p:nvPr/>
        </p:nvSpPr>
        <p:spPr>
          <a:xfrm>
            <a:off x="18487801" y="588037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7" name="Kreis"/>
          <p:cNvSpPr/>
          <p:nvPr/>
        </p:nvSpPr>
        <p:spPr>
          <a:xfrm>
            <a:off x="18386896" y="7125124"/>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8" name="most creative"/>
          <p:cNvSpPr txBox="1"/>
          <p:nvPr/>
        </p:nvSpPr>
        <p:spPr>
          <a:xfrm>
            <a:off x="19707696" y="709862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most creative</a:t>
            </a:r>
          </a:p>
        </p:txBody>
      </p:sp>
      <p:sp>
        <p:nvSpPr>
          <p:cNvPr id="49" name="🔮"/>
          <p:cNvSpPr txBox="1"/>
          <p:nvPr/>
        </p:nvSpPr>
        <p:spPr>
          <a:xfrm>
            <a:off x="18487801" y="709862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50" name="BONUS POINTS"/>
          <p:cNvSpPr txBox="1"/>
          <p:nvPr/>
        </p:nvSpPr>
        <p:spPr>
          <a:xfrm>
            <a:off x="18487801" y="8748171"/>
            <a:ext cx="471307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a:t>BONUS POINTS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p:tmAbs val="0"/>
                                  </p:iterate>
                                  <p:childTnLst>
                                    <p:set>
                                      <p:cBhvr>
                                        <p:cTn id="6" fill="hold"/>
                                        <p:tgtEl>
                                          <p:spTgt spid="224"/>
                                        </p:tgtEl>
                                        <p:attrNameLst>
                                          <p:attrName>style.visibility</p:attrName>
                                        </p:attrNameLst>
                                      </p:cBhvr>
                                      <p:to>
                                        <p:strVal val="visible"/>
                                      </p:to>
                                    </p:set>
                                    <p:animEffect transition="in" filter="fade">
                                      <p:cBhvr>
                                        <p:cTn id="7" dur="50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1"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249"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250" name="TIME"/>
          <p:cNvSpPr txBox="1"/>
          <p:nvPr/>
        </p:nvSpPr>
        <p:spPr>
          <a:xfrm>
            <a:off x="18087280" y="5488880"/>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1" baseline="-27083">
                <a:solidFill>
                  <a:srgbClr val="424242"/>
                </a:solidFill>
                <a:latin typeface="Signika"/>
                <a:ea typeface="Signika"/>
                <a:cs typeface="Signika"/>
                <a:sym typeface="Signika"/>
              </a:defRPr>
            </a:lvl1pPr>
          </a:lstStyle>
          <a:p>
            <a:r>
              <a:rPr sz="7200" dirty="0"/>
              <a:t>TIME</a:t>
            </a:r>
          </a:p>
        </p:txBody>
      </p:sp>
      <p:sp>
        <p:nvSpPr>
          <p:cNvPr id="251" name="5 minutes"/>
          <p:cNvSpPr txBox="1"/>
          <p:nvPr/>
        </p:nvSpPr>
        <p:spPr>
          <a:xfrm>
            <a:off x="18087280" y="6271886"/>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a:t>5 minutes</a:t>
            </a:r>
          </a:p>
        </p:txBody>
      </p:sp>
      <p:sp>
        <p:nvSpPr>
          <p:cNvPr id="252" name="Kreis"/>
          <p:cNvSpPr/>
          <p:nvPr/>
        </p:nvSpPr>
        <p:spPr>
          <a:xfrm>
            <a:off x="18485569" y="2232496"/>
            <a:ext cx="3256385" cy="3256385"/>
          </a:xfrm>
          <a:prstGeom prst="ellipse">
            <a:avLst/>
          </a:prstGeom>
          <a:solidFill>
            <a:schemeClr val="accent3">
              <a:hueOff val="-333990"/>
              <a:satOff val="3917"/>
              <a:lumOff val="-6666"/>
            </a:schemeClr>
          </a:solidFill>
          <a:ln w="12700">
            <a:miter lim="400000"/>
          </a:ln>
        </p:spPr>
        <p:txBody>
          <a:bodyPr lIns="71437" tIns="71437" rIns="71437" bIns="71437" anchor="ctr"/>
          <a:lstStyle/>
          <a:p>
            <a:pPr>
              <a:defRPr sz="3200">
                <a:solidFill>
                  <a:srgbClr val="FFFFFF"/>
                </a:solidFill>
              </a:defRPr>
            </a:pPr>
            <a:endParaRPr/>
          </a:p>
        </p:txBody>
      </p:sp>
      <p:sp>
        <p:nvSpPr>
          <p:cNvPr id="253" name="Kreis"/>
          <p:cNvSpPr/>
          <p:nvPr/>
        </p:nvSpPr>
        <p:spPr>
          <a:xfrm>
            <a:off x="18487801" y="2232496"/>
            <a:ext cx="3256385" cy="3256385"/>
          </a:xfrm>
          <a:prstGeom prst="ellipse">
            <a:avLst/>
          </a:prstGeom>
          <a:solidFill>
            <a:schemeClr val="accent5"/>
          </a:solidFill>
          <a:ln w="12700">
            <a:miter lim="400000"/>
          </a:ln>
        </p:spPr>
        <p:txBody>
          <a:bodyPr lIns="71437" tIns="71437" rIns="71437" bIns="71437" anchor="ctr"/>
          <a:lstStyle/>
          <a:p>
            <a:pPr>
              <a:defRPr sz="3200">
                <a:solidFill>
                  <a:srgbClr val="FFFFFF"/>
                </a:solidFill>
              </a:defRPr>
            </a:pPr>
            <a:endParaRPr/>
          </a:p>
        </p:txBody>
      </p:sp>
      <p:sp>
        <p:nvSpPr>
          <p:cNvPr id="254" name="Kreis"/>
          <p:cNvSpPr/>
          <p:nvPr/>
        </p:nvSpPr>
        <p:spPr>
          <a:xfrm>
            <a:off x="19295417" y="3046418"/>
            <a:ext cx="1628540" cy="1628541"/>
          </a:xfrm>
          <a:prstGeom prst="ellipse">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graphicFrame>
        <p:nvGraphicFramePr>
          <p:cNvPr id="255" name="2D-Donutdiagramm"/>
          <p:cNvGraphicFramePr/>
          <p:nvPr/>
        </p:nvGraphicFramePr>
        <p:xfrm>
          <a:off x="18487801" y="2232496"/>
          <a:ext cx="3254153" cy="3254153"/>
        </p:xfrm>
        <a:graphic>
          <a:graphicData uri="http://schemas.openxmlformats.org/drawingml/2006/chart">
            <c:chart xmlns:c="http://schemas.openxmlformats.org/drawingml/2006/chart" xmlns:r="http://schemas.openxmlformats.org/officeDocument/2006/relationships" r:id="rId6"/>
          </a:graphicData>
        </a:graphic>
      </p:graphicFrame>
      <p:pic>
        <p:nvPicPr>
          <p:cNvPr id="256" name="Alarm Clock Electric Beeping.wav" descr="Alarm Clock Electric Beeping.wav"/>
          <p:cNvPicPr>
            <a:picLocks/>
          </p:cNvPicPr>
          <p:nvPr>
            <a:audioFile r:link="rId2"/>
            <p:extLst>
              <p:ext uri="{DAA4B4D4-6D71-4841-9C94-3DE7FCFB9230}">
                <p14:media xmlns:p14="http://schemas.microsoft.com/office/powerpoint/2010/main" r:embed="rId1"/>
              </p:ext>
            </p:extLst>
          </p:nvPr>
        </p:nvPicPr>
        <p:blipFill>
          <a:blip r:embed="rId7">
            <a:extLst/>
          </a:blip>
          <a:stretch>
            <a:fillRect/>
          </a:stretch>
        </p:blipFill>
        <p:spPr>
          <a:xfrm>
            <a:off x="26106577" y="9153485"/>
            <a:ext cx="571501" cy="571501"/>
          </a:xfrm>
          <a:prstGeom prst="rect">
            <a:avLst/>
          </a:prstGeom>
          <a:ln w="12700">
            <a:miter lim="400000"/>
          </a:ln>
        </p:spPr>
      </p:pic>
      <p:grpSp>
        <p:nvGrpSpPr>
          <p:cNvPr id="261" name="Gruppieren"/>
          <p:cNvGrpSpPr/>
          <p:nvPr/>
        </p:nvGrpSpPr>
        <p:grpSpPr>
          <a:xfrm>
            <a:off x="2234009" y="1833202"/>
            <a:ext cx="15033242" cy="10287001"/>
            <a:chOff x="0" y="0"/>
            <a:chExt cx="15033241" cy="10287000"/>
          </a:xfrm>
        </p:grpSpPr>
        <p:sp>
          <p:nvSpPr>
            <p:cNvPr id="257"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258" name="“On the right is an ordinary house. The fa-cade is grey or beige. There are two windows and one door. The roof is rather large. From the bottom of the image to the left leads a road. A motorcycle is driving uphill towards the left of the image.”"/>
            <p:cNvSpPr txBox="1"/>
            <p:nvPr/>
          </p:nvSpPr>
          <p:spPr>
            <a:xfrm>
              <a:off x="1625339" y="2841755"/>
              <a:ext cx="11788206" cy="505734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6400"/>
                </a:lnSpc>
                <a:defRPr sz="4800" baseline="-27083">
                  <a:solidFill>
                    <a:srgbClr val="424242"/>
                  </a:solidFill>
                  <a:latin typeface="Signika"/>
                  <a:ea typeface="Signika"/>
                  <a:cs typeface="Signika"/>
                  <a:sym typeface="Signika"/>
                </a:defRPr>
              </a:pPr>
              <a:r>
                <a:rPr sz="7200" dirty="0"/>
                <a:t>	“On the right is an </a:t>
              </a:r>
              <a:r>
                <a:rPr sz="7200" b="1" dirty="0"/>
                <a:t>ordinary house</a:t>
              </a:r>
              <a:r>
                <a:rPr sz="7200" dirty="0"/>
                <a:t>. The </a:t>
              </a:r>
              <a:r>
                <a:rPr sz="7200" b="1" dirty="0"/>
                <a:t>fa-cade</a:t>
              </a:r>
              <a:r>
                <a:rPr sz="7200" dirty="0"/>
                <a:t> is grey or beige. There are two windows and one door. The roof is rather large. From the bottom of the image to the left leads a </a:t>
              </a:r>
              <a:r>
                <a:rPr sz="7200" b="1" dirty="0"/>
                <a:t>road</a:t>
              </a:r>
              <a:r>
                <a:rPr sz="7200" dirty="0"/>
                <a:t>. A </a:t>
              </a:r>
              <a:r>
                <a:rPr sz="7200" b="1" dirty="0"/>
                <a:t>motorcycle</a:t>
              </a:r>
              <a:r>
                <a:rPr sz="7200" dirty="0"/>
                <a:t> is driving uphill towards the left of the image.”</a:t>
              </a:r>
            </a:p>
          </p:txBody>
        </p:sp>
        <p:sp>
          <p:nvSpPr>
            <p:cNvPr id="259" name="This is what my uncle remembers:"/>
            <p:cNvSpPr txBox="1"/>
            <p:nvPr/>
          </p:nvSpPr>
          <p:spPr>
            <a:xfrm>
              <a:off x="1625339" y="1634522"/>
              <a:ext cx="11949481" cy="790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6400"/>
                </a:lnSpc>
                <a:defRPr sz="4800" b="1" cap="all" baseline="-27083">
                  <a:solidFill>
                    <a:srgbClr val="424242"/>
                  </a:solidFill>
                  <a:latin typeface="Signika"/>
                  <a:ea typeface="Signika"/>
                  <a:cs typeface="Signika"/>
                  <a:sym typeface="Signika"/>
                </a:defRPr>
              </a:lvl1pPr>
            </a:lstStyle>
            <a:p>
              <a:r>
                <a:rPr sz="7200"/>
                <a:t>This is what my uncle remembers:</a:t>
              </a:r>
            </a:p>
          </p:txBody>
        </p:sp>
        <p:sp>
          <p:nvSpPr>
            <p:cNvPr id="260" name="Linie"/>
            <p:cNvSpPr/>
            <p:nvPr/>
          </p:nvSpPr>
          <p:spPr>
            <a:xfrm>
              <a:off x="1625339" y="1588938"/>
              <a:ext cx="11788205" cy="1"/>
            </a:xfrm>
            <a:prstGeom prst="line">
              <a:avLst/>
            </a:prstGeom>
            <a:noFill/>
            <a:ln w="50800" cap="flat">
              <a:solidFill>
                <a:srgbClr val="424242"/>
              </a:solidFill>
              <a:prstDash val="solid"/>
              <a:miter lim="400000"/>
            </a:ln>
            <a:effectLst/>
          </p:spPr>
          <p:txBody>
            <a:bodyPr wrap="square" lIns="71437" tIns="71437" rIns="71437" bIns="71437" numCol="1" anchor="ctr">
              <a:noAutofit/>
            </a:bodyPr>
            <a:lstStyle/>
            <a:p>
              <a:pPr>
                <a:defRPr sz="3200"/>
              </a:pPr>
              <a:endParaRPr/>
            </a:p>
          </p:txBody>
        </p:sp>
      </p:grpSp>
      <p:pic>
        <p:nvPicPr>
          <p:cNvPr id="262" name="Antique Clicker 2, Clock, Ticking, Tick, Tock, Click, Rhythm, Time, Watch, Countdown.wav" descr="Antique Clicker 2, Clock, Ticking, Tick, Tock, Click, Rhythm, Time, Watch, Countdown.wav"/>
          <p:cNvPicPr>
            <a:picLocks/>
          </p:cNvPicPr>
          <p:nvPr>
            <a:audioFile r:link="rId4"/>
            <p:extLst>
              <p:ext uri="{DAA4B4D4-6D71-4841-9C94-3DE7FCFB9230}">
                <p14:media xmlns:p14="http://schemas.microsoft.com/office/powerpoint/2010/main" r:embed="rId3"/>
              </p:ext>
            </p:extLst>
          </p:nvPr>
        </p:nvPicPr>
        <p:blipFill>
          <a:blip r:embed="rId7">
            <a:extLst/>
          </a:blip>
          <a:stretch>
            <a:fillRect/>
          </a:stretch>
        </p:blipFill>
        <p:spPr>
          <a:xfrm>
            <a:off x="24257000" y="13589000"/>
            <a:ext cx="571500" cy="571500"/>
          </a:xfrm>
          <a:prstGeom prst="rect">
            <a:avLst/>
          </a:prstGeom>
          <a:ln w="12700">
            <a:miter lim="400000"/>
          </a:ln>
        </p:spPr>
      </p:pic>
      <p:sp>
        <p:nvSpPr>
          <p:cNvPr id="263" name="Linie"/>
          <p:cNvSpPr/>
          <p:nvPr/>
        </p:nvSpPr>
        <p:spPr>
          <a:xfrm flipV="1">
            <a:off x="20114095" y="2207096"/>
            <a:ext cx="1" cy="859336"/>
          </a:xfrm>
          <a:prstGeom prst="line">
            <a:avLst/>
          </a:prstGeom>
          <a:ln w="50800">
            <a:solidFill>
              <a:schemeClr val="accent3"/>
            </a:solidFill>
            <a:miter lim="400000"/>
          </a:ln>
        </p:spPr>
        <p:txBody>
          <a:bodyPr lIns="71437" tIns="71437" rIns="71437" bIns="71437" anchor="ctr"/>
          <a:lstStyle/>
          <a:p>
            <a:pPr>
              <a:defRPr sz="3200"/>
            </a:pPr>
            <a:endParaRPr/>
          </a:p>
        </p:txBody>
      </p:sp>
      <p:sp>
        <p:nvSpPr>
          <p:cNvPr id="264" name="Linie"/>
          <p:cNvSpPr/>
          <p:nvPr/>
        </p:nvSpPr>
        <p:spPr>
          <a:xfrm flipH="1" flipV="1">
            <a:off x="18543998" y="3347839"/>
            <a:ext cx="817277" cy="265550"/>
          </a:xfrm>
          <a:prstGeom prst="line">
            <a:avLst/>
          </a:prstGeom>
          <a:ln w="50800">
            <a:solidFill>
              <a:schemeClr val="accent3"/>
            </a:solidFill>
            <a:miter lim="400000"/>
          </a:ln>
        </p:spPr>
        <p:txBody>
          <a:bodyPr lIns="71437" tIns="71437" rIns="71437" bIns="71437" anchor="ctr"/>
          <a:lstStyle/>
          <a:p>
            <a:pPr>
              <a:defRPr sz="3200"/>
            </a:pPr>
            <a:endParaRPr/>
          </a:p>
        </p:txBody>
      </p:sp>
      <p:sp>
        <p:nvSpPr>
          <p:cNvPr id="265" name="Linie"/>
          <p:cNvSpPr/>
          <p:nvPr/>
        </p:nvSpPr>
        <p:spPr>
          <a:xfrm flipH="1">
            <a:off x="19143722" y="4498382"/>
            <a:ext cx="505105"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266" name="Linie"/>
          <p:cNvSpPr/>
          <p:nvPr/>
        </p:nvSpPr>
        <p:spPr>
          <a:xfrm>
            <a:off x="20579364" y="4498382"/>
            <a:ext cx="505106"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267" name="Linie"/>
          <p:cNvSpPr/>
          <p:nvPr/>
        </p:nvSpPr>
        <p:spPr>
          <a:xfrm flipV="1">
            <a:off x="20866916" y="3347839"/>
            <a:ext cx="817278" cy="265550"/>
          </a:xfrm>
          <a:prstGeom prst="line">
            <a:avLst/>
          </a:prstGeom>
          <a:ln w="50800">
            <a:solidFill>
              <a:schemeClr val="accent3"/>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1" nodeType="afterEffect">
                                  <p:stCondLst>
                                    <p:cond delay="0"/>
                                  </p:stCondLst>
                                  <p:iterate>
                                    <p:tmAbs val="0"/>
                                  </p:iterate>
                                  <p:childTnLst>
                                    <p:set>
                                      <p:cBhvr>
                                        <p:cTn id="6" fill="hold"/>
                                        <p:tgtEl>
                                          <p:spTgt spid="261"/>
                                        </p:tgtEl>
                                        <p:attrNameLst>
                                          <p:attrName>style.visibility</p:attrName>
                                        </p:attrNameLst>
                                      </p:cBhvr>
                                      <p:to>
                                        <p:strVal val="visible"/>
                                      </p:to>
                                    </p:set>
                                    <p:anim calcmode="lin" valueType="num">
                                      <p:cBhvr>
                                        <p:cTn id="7" dur="2000" fill="hold"/>
                                        <p:tgtEl>
                                          <p:spTgt spid="261"/>
                                        </p:tgtEl>
                                        <p:attrNameLst>
                                          <p:attrName>ppt_x</p:attrName>
                                        </p:attrNameLst>
                                      </p:cBhvr>
                                      <p:tavLst>
                                        <p:tav tm="0">
                                          <p:val>
                                            <p:strVal val="0-#ppt_w/2"/>
                                          </p:val>
                                        </p:tav>
                                        <p:tav tm="100000">
                                          <p:val>
                                            <p:strVal val="#ppt_x"/>
                                          </p:val>
                                        </p:tav>
                                      </p:tavLst>
                                    </p:anim>
                                    <p:anim calcmode="lin" valueType="num">
                                      <p:cBhvr>
                                        <p:cTn id="8" dur="2000" fill="hold"/>
                                        <p:tgtEl>
                                          <p:spTgt spid="261"/>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mediacall" presetSubtype="0" fill="hold" nodeType="afterEffect">
                                  <p:stCondLst>
                                    <p:cond delay="0"/>
                                  </p:stCondLst>
                                  <p:childTnLst>
                                    <p:cmd type="call" cmd="playFrom(0.0)">
                                      <p:cBhvr>
                                        <p:cTn id="11" dur="4000" fill="hold"/>
                                        <p:tgtEl>
                                          <p:spTgt spid="262"/>
                                        </p:tgtEl>
                                      </p:cBhvr>
                                    </p:cmd>
                                  </p:childTnLst>
                                </p:cTn>
                              </p:par>
                            </p:childTnLst>
                          </p:cTn>
                        </p:par>
                        <p:par>
                          <p:cTn id="12" fill="hold">
                            <p:stCondLst>
                              <p:cond delay="6000"/>
                            </p:stCondLst>
                            <p:childTnLst>
                              <p:par>
                                <p:cTn id="13" presetID="10" presetClass="exit" fill="hold" grpId="3" nodeType="afterEffect">
                                  <p:stCondLst>
                                    <p:cond delay="0"/>
                                  </p:stCondLst>
                                  <p:childTnLst>
                                    <p:animEffect transition="out" filter="fade">
                                      <p:cBhvr>
                                        <p:cTn id="14" dur="5000" fill="hold"/>
                                        <p:tgtEl>
                                          <p:spTgt spid="255">
                                            <p:graphicEl>
                                              <a:chart seriesIdx="-4" categoryIdx="59" bldStep="category"/>
                                            </p:graphicEl>
                                          </p:spTgt>
                                        </p:tgtEl>
                                      </p:cBhvr>
                                    </p:animEffect>
                                    <p:set>
                                      <p:cBhvr>
                                        <p:cTn id="15" fill="hold">
                                          <p:stCondLst>
                                            <p:cond delay="4999"/>
                                          </p:stCondLst>
                                        </p:cTn>
                                        <p:tgtEl>
                                          <p:spTgt spid="255">
                                            <p:graphicEl>
                                              <a:chart seriesIdx="-4" categoryIdx="59" bldStep="category"/>
                                            </p:graphicEl>
                                          </p:spTgt>
                                        </p:tgtEl>
                                        <p:attrNameLst>
                                          <p:attrName>style.visibility</p:attrName>
                                        </p:attrNameLst>
                                      </p:cBhvr>
                                      <p:to>
                                        <p:strVal val="hidden"/>
                                      </p:to>
                                    </p:set>
                                  </p:childTnLst>
                                </p:cTn>
                              </p:par>
                            </p:childTnLst>
                          </p:cTn>
                        </p:par>
                        <p:par>
                          <p:cTn id="16" fill="hold">
                            <p:stCondLst>
                              <p:cond delay="11000"/>
                            </p:stCondLst>
                            <p:childTnLst>
                              <p:par>
                                <p:cTn id="17" presetID="10" presetClass="exit" fill="hold" grpId="3" nodeType="afterEffect">
                                  <p:stCondLst>
                                    <p:cond delay="0"/>
                                  </p:stCondLst>
                                  <p:childTnLst>
                                    <p:animEffect transition="out" filter="fade">
                                      <p:cBhvr>
                                        <p:cTn id="18" dur="5000" fill="hold"/>
                                        <p:tgtEl>
                                          <p:spTgt spid="255">
                                            <p:graphicEl>
                                              <a:chart seriesIdx="-4" categoryIdx="58" bldStep="category"/>
                                            </p:graphicEl>
                                          </p:spTgt>
                                        </p:tgtEl>
                                      </p:cBhvr>
                                    </p:animEffect>
                                    <p:set>
                                      <p:cBhvr>
                                        <p:cTn id="19" fill="hold">
                                          <p:stCondLst>
                                            <p:cond delay="4999"/>
                                          </p:stCondLst>
                                        </p:cTn>
                                        <p:tgtEl>
                                          <p:spTgt spid="255">
                                            <p:graphicEl>
                                              <a:chart seriesIdx="-4" categoryIdx="58" bldStep="category"/>
                                            </p:graphicEl>
                                          </p:spTgt>
                                        </p:tgtEl>
                                        <p:attrNameLst>
                                          <p:attrName>style.visibility</p:attrName>
                                        </p:attrNameLst>
                                      </p:cBhvr>
                                      <p:to>
                                        <p:strVal val="hidden"/>
                                      </p:to>
                                    </p:set>
                                  </p:childTnLst>
                                </p:cTn>
                              </p:par>
                            </p:childTnLst>
                          </p:cTn>
                        </p:par>
                        <p:par>
                          <p:cTn id="20" fill="hold">
                            <p:stCondLst>
                              <p:cond delay="16000"/>
                            </p:stCondLst>
                            <p:childTnLst>
                              <p:par>
                                <p:cTn id="21" presetID="10" presetClass="exit" fill="hold" grpId="3" nodeType="afterEffect">
                                  <p:stCondLst>
                                    <p:cond delay="0"/>
                                  </p:stCondLst>
                                  <p:childTnLst>
                                    <p:animEffect transition="out" filter="fade">
                                      <p:cBhvr>
                                        <p:cTn id="22" dur="5000" fill="hold"/>
                                        <p:tgtEl>
                                          <p:spTgt spid="255">
                                            <p:graphicEl>
                                              <a:chart seriesIdx="-4" categoryIdx="57" bldStep="category"/>
                                            </p:graphicEl>
                                          </p:spTgt>
                                        </p:tgtEl>
                                      </p:cBhvr>
                                    </p:animEffect>
                                    <p:set>
                                      <p:cBhvr>
                                        <p:cTn id="23" fill="hold">
                                          <p:stCondLst>
                                            <p:cond delay="4999"/>
                                          </p:stCondLst>
                                        </p:cTn>
                                        <p:tgtEl>
                                          <p:spTgt spid="255">
                                            <p:graphicEl>
                                              <a:chart seriesIdx="-4" categoryIdx="57" bldStep="category"/>
                                            </p:graphicEl>
                                          </p:spTgt>
                                        </p:tgtEl>
                                        <p:attrNameLst>
                                          <p:attrName>style.visibility</p:attrName>
                                        </p:attrNameLst>
                                      </p:cBhvr>
                                      <p:to>
                                        <p:strVal val="hidden"/>
                                      </p:to>
                                    </p:set>
                                  </p:childTnLst>
                                </p:cTn>
                              </p:par>
                            </p:childTnLst>
                          </p:cTn>
                        </p:par>
                        <p:par>
                          <p:cTn id="24" fill="hold">
                            <p:stCondLst>
                              <p:cond delay="21000"/>
                            </p:stCondLst>
                            <p:childTnLst>
                              <p:par>
                                <p:cTn id="25" presetID="10" presetClass="exit" fill="hold" grpId="3" nodeType="afterEffect">
                                  <p:stCondLst>
                                    <p:cond delay="0"/>
                                  </p:stCondLst>
                                  <p:childTnLst>
                                    <p:animEffect transition="out" filter="fade">
                                      <p:cBhvr>
                                        <p:cTn id="26" dur="5000" fill="hold"/>
                                        <p:tgtEl>
                                          <p:spTgt spid="255">
                                            <p:graphicEl>
                                              <a:chart seriesIdx="-4" categoryIdx="56" bldStep="category"/>
                                            </p:graphicEl>
                                          </p:spTgt>
                                        </p:tgtEl>
                                      </p:cBhvr>
                                    </p:animEffect>
                                    <p:set>
                                      <p:cBhvr>
                                        <p:cTn id="27" fill="hold">
                                          <p:stCondLst>
                                            <p:cond delay="4999"/>
                                          </p:stCondLst>
                                        </p:cTn>
                                        <p:tgtEl>
                                          <p:spTgt spid="255">
                                            <p:graphicEl>
                                              <a:chart seriesIdx="-4" categoryIdx="56" bldStep="category"/>
                                            </p:graphicEl>
                                          </p:spTgt>
                                        </p:tgtEl>
                                        <p:attrNameLst>
                                          <p:attrName>style.visibility</p:attrName>
                                        </p:attrNameLst>
                                      </p:cBhvr>
                                      <p:to>
                                        <p:strVal val="hidden"/>
                                      </p:to>
                                    </p:set>
                                  </p:childTnLst>
                                </p:cTn>
                              </p:par>
                            </p:childTnLst>
                          </p:cTn>
                        </p:par>
                        <p:par>
                          <p:cTn id="28" fill="hold">
                            <p:stCondLst>
                              <p:cond delay="26000"/>
                            </p:stCondLst>
                            <p:childTnLst>
                              <p:par>
                                <p:cTn id="29" presetID="10" presetClass="exit" fill="hold" grpId="3" nodeType="afterEffect">
                                  <p:stCondLst>
                                    <p:cond delay="0"/>
                                  </p:stCondLst>
                                  <p:childTnLst>
                                    <p:animEffect transition="out" filter="fade">
                                      <p:cBhvr>
                                        <p:cTn id="30" dur="5000" fill="hold"/>
                                        <p:tgtEl>
                                          <p:spTgt spid="255">
                                            <p:graphicEl>
                                              <a:chart seriesIdx="-4" categoryIdx="55" bldStep="category"/>
                                            </p:graphicEl>
                                          </p:spTgt>
                                        </p:tgtEl>
                                      </p:cBhvr>
                                    </p:animEffect>
                                    <p:set>
                                      <p:cBhvr>
                                        <p:cTn id="31" fill="hold">
                                          <p:stCondLst>
                                            <p:cond delay="4999"/>
                                          </p:stCondLst>
                                        </p:cTn>
                                        <p:tgtEl>
                                          <p:spTgt spid="255">
                                            <p:graphicEl>
                                              <a:chart seriesIdx="-4" categoryIdx="55" bldStep="category"/>
                                            </p:graphicEl>
                                          </p:spTgt>
                                        </p:tgtEl>
                                        <p:attrNameLst>
                                          <p:attrName>style.visibility</p:attrName>
                                        </p:attrNameLst>
                                      </p:cBhvr>
                                      <p:to>
                                        <p:strVal val="hidden"/>
                                      </p:to>
                                    </p:set>
                                  </p:childTnLst>
                                </p:cTn>
                              </p:par>
                            </p:childTnLst>
                          </p:cTn>
                        </p:par>
                        <p:par>
                          <p:cTn id="32" fill="hold">
                            <p:stCondLst>
                              <p:cond delay="31000"/>
                            </p:stCondLst>
                            <p:childTnLst>
                              <p:par>
                                <p:cTn id="33" presetID="10" presetClass="exit" fill="hold" grpId="3" nodeType="afterEffect">
                                  <p:stCondLst>
                                    <p:cond delay="0"/>
                                  </p:stCondLst>
                                  <p:childTnLst>
                                    <p:animEffect transition="out" filter="fade">
                                      <p:cBhvr>
                                        <p:cTn id="34" dur="5000" fill="hold"/>
                                        <p:tgtEl>
                                          <p:spTgt spid="255">
                                            <p:graphicEl>
                                              <a:chart seriesIdx="-4" categoryIdx="54" bldStep="category"/>
                                            </p:graphicEl>
                                          </p:spTgt>
                                        </p:tgtEl>
                                      </p:cBhvr>
                                    </p:animEffect>
                                    <p:set>
                                      <p:cBhvr>
                                        <p:cTn id="35" fill="hold">
                                          <p:stCondLst>
                                            <p:cond delay="4999"/>
                                          </p:stCondLst>
                                        </p:cTn>
                                        <p:tgtEl>
                                          <p:spTgt spid="255">
                                            <p:graphicEl>
                                              <a:chart seriesIdx="-4" categoryIdx="54" bldStep="category"/>
                                            </p:graphicEl>
                                          </p:spTgt>
                                        </p:tgtEl>
                                        <p:attrNameLst>
                                          <p:attrName>style.visibility</p:attrName>
                                        </p:attrNameLst>
                                      </p:cBhvr>
                                      <p:to>
                                        <p:strVal val="hidden"/>
                                      </p:to>
                                    </p:set>
                                  </p:childTnLst>
                                </p:cTn>
                              </p:par>
                            </p:childTnLst>
                          </p:cTn>
                        </p:par>
                        <p:par>
                          <p:cTn id="36" fill="hold">
                            <p:stCondLst>
                              <p:cond delay="36000"/>
                            </p:stCondLst>
                            <p:childTnLst>
                              <p:par>
                                <p:cTn id="37" presetID="10" presetClass="exit" fill="hold" grpId="3" nodeType="afterEffect">
                                  <p:stCondLst>
                                    <p:cond delay="0"/>
                                  </p:stCondLst>
                                  <p:childTnLst>
                                    <p:animEffect transition="out" filter="fade">
                                      <p:cBhvr>
                                        <p:cTn id="38" dur="5000" fill="hold"/>
                                        <p:tgtEl>
                                          <p:spTgt spid="255">
                                            <p:graphicEl>
                                              <a:chart seriesIdx="-4" categoryIdx="53" bldStep="category"/>
                                            </p:graphicEl>
                                          </p:spTgt>
                                        </p:tgtEl>
                                      </p:cBhvr>
                                    </p:animEffect>
                                    <p:set>
                                      <p:cBhvr>
                                        <p:cTn id="39" fill="hold">
                                          <p:stCondLst>
                                            <p:cond delay="4999"/>
                                          </p:stCondLst>
                                        </p:cTn>
                                        <p:tgtEl>
                                          <p:spTgt spid="255">
                                            <p:graphicEl>
                                              <a:chart seriesIdx="-4" categoryIdx="53" bldStep="category"/>
                                            </p:graphicEl>
                                          </p:spTgt>
                                        </p:tgtEl>
                                        <p:attrNameLst>
                                          <p:attrName>style.visibility</p:attrName>
                                        </p:attrNameLst>
                                      </p:cBhvr>
                                      <p:to>
                                        <p:strVal val="hidden"/>
                                      </p:to>
                                    </p:set>
                                  </p:childTnLst>
                                </p:cTn>
                              </p:par>
                            </p:childTnLst>
                          </p:cTn>
                        </p:par>
                        <p:par>
                          <p:cTn id="40" fill="hold">
                            <p:stCondLst>
                              <p:cond delay="41000"/>
                            </p:stCondLst>
                            <p:childTnLst>
                              <p:par>
                                <p:cTn id="41" presetID="10" presetClass="exit" fill="hold" grpId="3" nodeType="afterEffect">
                                  <p:stCondLst>
                                    <p:cond delay="0"/>
                                  </p:stCondLst>
                                  <p:childTnLst>
                                    <p:animEffect transition="out" filter="fade">
                                      <p:cBhvr>
                                        <p:cTn id="42" dur="5000" fill="hold"/>
                                        <p:tgtEl>
                                          <p:spTgt spid="255">
                                            <p:graphicEl>
                                              <a:chart seriesIdx="-4" categoryIdx="52" bldStep="category"/>
                                            </p:graphicEl>
                                          </p:spTgt>
                                        </p:tgtEl>
                                      </p:cBhvr>
                                    </p:animEffect>
                                    <p:set>
                                      <p:cBhvr>
                                        <p:cTn id="43" fill="hold">
                                          <p:stCondLst>
                                            <p:cond delay="4999"/>
                                          </p:stCondLst>
                                        </p:cTn>
                                        <p:tgtEl>
                                          <p:spTgt spid="255">
                                            <p:graphicEl>
                                              <a:chart seriesIdx="-4" categoryIdx="52" bldStep="category"/>
                                            </p:graphicEl>
                                          </p:spTgt>
                                        </p:tgtEl>
                                        <p:attrNameLst>
                                          <p:attrName>style.visibility</p:attrName>
                                        </p:attrNameLst>
                                      </p:cBhvr>
                                      <p:to>
                                        <p:strVal val="hidden"/>
                                      </p:to>
                                    </p:set>
                                  </p:childTnLst>
                                </p:cTn>
                              </p:par>
                            </p:childTnLst>
                          </p:cTn>
                        </p:par>
                        <p:par>
                          <p:cTn id="44" fill="hold">
                            <p:stCondLst>
                              <p:cond delay="46000"/>
                            </p:stCondLst>
                            <p:childTnLst>
                              <p:par>
                                <p:cTn id="45" presetID="10" presetClass="exit" fill="hold" grpId="3" nodeType="afterEffect">
                                  <p:stCondLst>
                                    <p:cond delay="0"/>
                                  </p:stCondLst>
                                  <p:childTnLst>
                                    <p:animEffect transition="out" filter="fade">
                                      <p:cBhvr>
                                        <p:cTn id="46" dur="5000" fill="hold"/>
                                        <p:tgtEl>
                                          <p:spTgt spid="255">
                                            <p:graphicEl>
                                              <a:chart seriesIdx="-4" categoryIdx="51" bldStep="category"/>
                                            </p:graphicEl>
                                          </p:spTgt>
                                        </p:tgtEl>
                                      </p:cBhvr>
                                    </p:animEffect>
                                    <p:set>
                                      <p:cBhvr>
                                        <p:cTn id="47" fill="hold">
                                          <p:stCondLst>
                                            <p:cond delay="4999"/>
                                          </p:stCondLst>
                                        </p:cTn>
                                        <p:tgtEl>
                                          <p:spTgt spid="255">
                                            <p:graphicEl>
                                              <a:chart seriesIdx="-4" categoryIdx="51" bldStep="category"/>
                                            </p:graphicEl>
                                          </p:spTgt>
                                        </p:tgtEl>
                                        <p:attrNameLst>
                                          <p:attrName>style.visibility</p:attrName>
                                        </p:attrNameLst>
                                      </p:cBhvr>
                                      <p:to>
                                        <p:strVal val="hidden"/>
                                      </p:to>
                                    </p:set>
                                  </p:childTnLst>
                                </p:cTn>
                              </p:par>
                            </p:childTnLst>
                          </p:cTn>
                        </p:par>
                        <p:par>
                          <p:cTn id="48" fill="hold">
                            <p:stCondLst>
                              <p:cond delay="51000"/>
                            </p:stCondLst>
                            <p:childTnLst>
                              <p:par>
                                <p:cTn id="49" presetID="10" presetClass="exit" fill="hold" grpId="3" nodeType="afterEffect">
                                  <p:stCondLst>
                                    <p:cond delay="0"/>
                                  </p:stCondLst>
                                  <p:childTnLst>
                                    <p:animEffect transition="out" filter="fade">
                                      <p:cBhvr>
                                        <p:cTn id="50" dur="5000" fill="hold"/>
                                        <p:tgtEl>
                                          <p:spTgt spid="255">
                                            <p:graphicEl>
                                              <a:chart seriesIdx="-4" categoryIdx="50" bldStep="category"/>
                                            </p:graphicEl>
                                          </p:spTgt>
                                        </p:tgtEl>
                                      </p:cBhvr>
                                    </p:animEffect>
                                    <p:set>
                                      <p:cBhvr>
                                        <p:cTn id="51" fill="hold">
                                          <p:stCondLst>
                                            <p:cond delay="4999"/>
                                          </p:stCondLst>
                                        </p:cTn>
                                        <p:tgtEl>
                                          <p:spTgt spid="255">
                                            <p:graphicEl>
                                              <a:chart seriesIdx="-4" categoryIdx="50" bldStep="category"/>
                                            </p:graphicEl>
                                          </p:spTgt>
                                        </p:tgtEl>
                                        <p:attrNameLst>
                                          <p:attrName>style.visibility</p:attrName>
                                        </p:attrNameLst>
                                      </p:cBhvr>
                                      <p:to>
                                        <p:strVal val="hidden"/>
                                      </p:to>
                                    </p:set>
                                  </p:childTnLst>
                                </p:cTn>
                              </p:par>
                            </p:childTnLst>
                          </p:cTn>
                        </p:par>
                        <p:par>
                          <p:cTn id="52" fill="hold">
                            <p:stCondLst>
                              <p:cond delay="56000"/>
                            </p:stCondLst>
                            <p:childTnLst>
                              <p:par>
                                <p:cTn id="53" presetID="10" presetClass="exit" fill="hold" grpId="3" nodeType="afterEffect">
                                  <p:stCondLst>
                                    <p:cond delay="0"/>
                                  </p:stCondLst>
                                  <p:childTnLst>
                                    <p:animEffect transition="out" filter="fade">
                                      <p:cBhvr>
                                        <p:cTn id="54" dur="5000" fill="hold"/>
                                        <p:tgtEl>
                                          <p:spTgt spid="255">
                                            <p:graphicEl>
                                              <a:chart seriesIdx="-4" categoryIdx="49" bldStep="category"/>
                                            </p:graphicEl>
                                          </p:spTgt>
                                        </p:tgtEl>
                                      </p:cBhvr>
                                    </p:animEffect>
                                    <p:set>
                                      <p:cBhvr>
                                        <p:cTn id="55" fill="hold">
                                          <p:stCondLst>
                                            <p:cond delay="4999"/>
                                          </p:stCondLst>
                                        </p:cTn>
                                        <p:tgtEl>
                                          <p:spTgt spid="255">
                                            <p:graphicEl>
                                              <a:chart seriesIdx="-4" categoryIdx="49" bldStep="category"/>
                                            </p:graphicEl>
                                          </p:spTgt>
                                        </p:tgtEl>
                                        <p:attrNameLst>
                                          <p:attrName>style.visibility</p:attrName>
                                        </p:attrNameLst>
                                      </p:cBhvr>
                                      <p:to>
                                        <p:strVal val="hidden"/>
                                      </p:to>
                                    </p:set>
                                  </p:childTnLst>
                                </p:cTn>
                              </p:par>
                            </p:childTnLst>
                          </p:cTn>
                        </p:par>
                        <p:par>
                          <p:cTn id="56" fill="hold">
                            <p:stCondLst>
                              <p:cond delay="61000"/>
                            </p:stCondLst>
                            <p:childTnLst>
                              <p:par>
                                <p:cTn id="57" presetID="10" presetClass="exit" fill="hold" grpId="3" nodeType="afterEffect">
                                  <p:stCondLst>
                                    <p:cond delay="0"/>
                                  </p:stCondLst>
                                  <p:childTnLst>
                                    <p:animEffect transition="out" filter="fade">
                                      <p:cBhvr>
                                        <p:cTn id="58" dur="5000" fill="hold"/>
                                        <p:tgtEl>
                                          <p:spTgt spid="255">
                                            <p:graphicEl>
                                              <a:chart seriesIdx="-4" categoryIdx="48" bldStep="category"/>
                                            </p:graphicEl>
                                          </p:spTgt>
                                        </p:tgtEl>
                                      </p:cBhvr>
                                    </p:animEffect>
                                    <p:set>
                                      <p:cBhvr>
                                        <p:cTn id="59" fill="hold">
                                          <p:stCondLst>
                                            <p:cond delay="4999"/>
                                          </p:stCondLst>
                                        </p:cTn>
                                        <p:tgtEl>
                                          <p:spTgt spid="255">
                                            <p:graphicEl>
                                              <a:chart seriesIdx="-4" categoryIdx="48" bldStep="category"/>
                                            </p:graphicEl>
                                          </p:spTgt>
                                        </p:tgtEl>
                                        <p:attrNameLst>
                                          <p:attrName>style.visibility</p:attrName>
                                        </p:attrNameLst>
                                      </p:cBhvr>
                                      <p:to>
                                        <p:strVal val="hidden"/>
                                      </p:to>
                                    </p:set>
                                  </p:childTnLst>
                                </p:cTn>
                              </p:par>
                            </p:childTnLst>
                          </p:cTn>
                        </p:par>
                        <p:par>
                          <p:cTn id="60" fill="hold">
                            <p:stCondLst>
                              <p:cond delay="66000"/>
                            </p:stCondLst>
                            <p:childTnLst>
                              <p:par>
                                <p:cTn id="61" presetID="10" presetClass="exit" fill="hold" grpId="3" nodeType="afterEffect">
                                  <p:stCondLst>
                                    <p:cond delay="0"/>
                                  </p:stCondLst>
                                  <p:childTnLst>
                                    <p:animEffect transition="out" filter="fade">
                                      <p:cBhvr>
                                        <p:cTn id="62" dur="5000" fill="hold"/>
                                        <p:tgtEl>
                                          <p:spTgt spid="255">
                                            <p:graphicEl>
                                              <a:chart seriesIdx="-4" categoryIdx="47" bldStep="category"/>
                                            </p:graphicEl>
                                          </p:spTgt>
                                        </p:tgtEl>
                                      </p:cBhvr>
                                    </p:animEffect>
                                    <p:set>
                                      <p:cBhvr>
                                        <p:cTn id="63" fill="hold">
                                          <p:stCondLst>
                                            <p:cond delay="4999"/>
                                          </p:stCondLst>
                                        </p:cTn>
                                        <p:tgtEl>
                                          <p:spTgt spid="255">
                                            <p:graphicEl>
                                              <a:chart seriesIdx="-4" categoryIdx="47" bldStep="category"/>
                                            </p:graphicEl>
                                          </p:spTgt>
                                        </p:tgtEl>
                                        <p:attrNameLst>
                                          <p:attrName>style.visibility</p:attrName>
                                        </p:attrNameLst>
                                      </p:cBhvr>
                                      <p:to>
                                        <p:strVal val="hidden"/>
                                      </p:to>
                                    </p:set>
                                  </p:childTnLst>
                                </p:cTn>
                              </p:par>
                            </p:childTnLst>
                          </p:cTn>
                        </p:par>
                        <p:par>
                          <p:cTn id="64" fill="hold">
                            <p:stCondLst>
                              <p:cond delay="71000"/>
                            </p:stCondLst>
                            <p:childTnLst>
                              <p:par>
                                <p:cTn id="65" presetID="10" presetClass="exit" fill="hold" grpId="3" nodeType="afterEffect">
                                  <p:stCondLst>
                                    <p:cond delay="0"/>
                                  </p:stCondLst>
                                  <p:childTnLst>
                                    <p:animEffect transition="out" filter="fade">
                                      <p:cBhvr>
                                        <p:cTn id="66" dur="5000" fill="hold"/>
                                        <p:tgtEl>
                                          <p:spTgt spid="255">
                                            <p:graphicEl>
                                              <a:chart seriesIdx="-4" categoryIdx="46" bldStep="category"/>
                                            </p:graphicEl>
                                          </p:spTgt>
                                        </p:tgtEl>
                                      </p:cBhvr>
                                    </p:animEffect>
                                    <p:set>
                                      <p:cBhvr>
                                        <p:cTn id="67" fill="hold">
                                          <p:stCondLst>
                                            <p:cond delay="4999"/>
                                          </p:stCondLst>
                                        </p:cTn>
                                        <p:tgtEl>
                                          <p:spTgt spid="255">
                                            <p:graphicEl>
                                              <a:chart seriesIdx="-4" categoryIdx="46" bldStep="category"/>
                                            </p:graphicEl>
                                          </p:spTgt>
                                        </p:tgtEl>
                                        <p:attrNameLst>
                                          <p:attrName>style.visibility</p:attrName>
                                        </p:attrNameLst>
                                      </p:cBhvr>
                                      <p:to>
                                        <p:strVal val="hidden"/>
                                      </p:to>
                                    </p:set>
                                  </p:childTnLst>
                                </p:cTn>
                              </p:par>
                            </p:childTnLst>
                          </p:cTn>
                        </p:par>
                        <p:par>
                          <p:cTn id="68" fill="hold">
                            <p:stCondLst>
                              <p:cond delay="76000"/>
                            </p:stCondLst>
                            <p:childTnLst>
                              <p:par>
                                <p:cTn id="69" presetID="10" presetClass="exit" fill="hold" grpId="3" nodeType="afterEffect">
                                  <p:stCondLst>
                                    <p:cond delay="0"/>
                                  </p:stCondLst>
                                  <p:childTnLst>
                                    <p:animEffect transition="out" filter="fade">
                                      <p:cBhvr>
                                        <p:cTn id="70" dur="5000" fill="hold"/>
                                        <p:tgtEl>
                                          <p:spTgt spid="255">
                                            <p:graphicEl>
                                              <a:chart seriesIdx="-4" categoryIdx="45" bldStep="category"/>
                                            </p:graphicEl>
                                          </p:spTgt>
                                        </p:tgtEl>
                                      </p:cBhvr>
                                    </p:animEffect>
                                    <p:set>
                                      <p:cBhvr>
                                        <p:cTn id="71" fill="hold">
                                          <p:stCondLst>
                                            <p:cond delay="4999"/>
                                          </p:stCondLst>
                                        </p:cTn>
                                        <p:tgtEl>
                                          <p:spTgt spid="255">
                                            <p:graphicEl>
                                              <a:chart seriesIdx="-4" categoryIdx="45" bldStep="category"/>
                                            </p:graphicEl>
                                          </p:spTgt>
                                        </p:tgtEl>
                                        <p:attrNameLst>
                                          <p:attrName>style.visibility</p:attrName>
                                        </p:attrNameLst>
                                      </p:cBhvr>
                                      <p:to>
                                        <p:strVal val="hidden"/>
                                      </p:to>
                                    </p:set>
                                  </p:childTnLst>
                                </p:cTn>
                              </p:par>
                            </p:childTnLst>
                          </p:cTn>
                        </p:par>
                        <p:par>
                          <p:cTn id="72" fill="hold">
                            <p:stCondLst>
                              <p:cond delay="81000"/>
                            </p:stCondLst>
                            <p:childTnLst>
                              <p:par>
                                <p:cTn id="73" presetID="10" presetClass="exit" fill="hold" grpId="3" nodeType="afterEffect">
                                  <p:stCondLst>
                                    <p:cond delay="0"/>
                                  </p:stCondLst>
                                  <p:childTnLst>
                                    <p:animEffect transition="out" filter="fade">
                                      <p:cBhvr>
                                        <p:cTn id="74" dur="5000" fill="hold"/>
                                        <p:tgtEl>
                                          <p:spTgt spid="255">
                                            <p:graphicEl>
                                              <a:chart seriesIdx="-4" categoryIdx="44" bldStep="category"/>
                                            </p:graphicEl>
                                          </p:spTgt>
                                        </p:tgtEl>
                                      </p:cBhvr>
                                    </p:animEffect>
                                    <p:set>
                                      <p:cBhvr>
                                        <p:cTn id="75" fill="hold">
                                          <p:stCondLst>
                                            <p:cond delay="4999"/>
                                          </p:stCondLst>
                                        </p:cTn>
                                        <p:tgtEl>
                                          <p:spTgt spid="255">
                                            <p:graphicEl>
                                              <a:chart seriesIdx="-4" categoryIdx="44" bldStep="category"/>
                                            </p:graphicEl>
                                          </p:spTgt>
                                        </p:tgtEl>
                                        <p:attrNameLst>
                                          <p:attrName>style.visibility</p:attrName>
                                        </p:attrNameLst>
                                      </p:cBhvr>
                                      <p:to>
                                        <p:strVal val="hidden"/>
                                      </p:to>
                                    </p:set>
                                  </p:childTnLst>
                                </p:cTn>
                              </p:par>
                            </p:childTnLst>
                          </p:cTn>
                        </p:par>
                        <p:par>
                          <p:cTn id="76" fill="hold">
                            <p:stCondLst>
                              <p:cond delay="86000"/>
                            </p:stCondLst>
                            <p:childTnLst>
                              <p:par>
                                <p:cTn id="77" presetID="10" presetClass="exit" fill="hold" grpId="3" nodeType="afterEffect">
                                  <p:stCondLst>
                                    <p:cond delay="0"/>
                                  </p:stCondLst>
                                  <p:childTnLst>
                                    <p:animEffect transition="out" filter="fade">
                                      <p:cBhvr>
                                        <p:cTn id="78" dur="5000" fill="hold"/>
                                        <p:tgtEl>
                                          <p:spTgt spid="255">
                                            <p:graphicEl>
                                              <a:chart seriesIdx="-4" categoryIdx="43" bldStep="category"/>
                                            </p:graphicEl>
                                          </p:spTgt>
                                        </p:tgtEl>
                                      </p:cBhvr>
                                    </p:animEffect>
                                    <p:set>
                                      <p:cBhvr>
                                        <p:cTn id="79" fill="hold">
                                          <p:stCondLst>
                                            <p:cond delay="4999"/>
                                          </p:stCondLst>
                                        </p:cTn>
                                        <p:tgtEl>
                                          <p:spTgt spid="255">
                                            <p:graphicEl>
                                              <a:chart seriesIdx="-4" categoryIdx="43" bldStep="category"/>
                                            </p:graphicEl>
                                          </p:spTgt>
                                        </p:tgtEl>
                                        <p:attrNameLst>
                                          <p:attrName>style.visibility</p:attrName>
                                        </p:attrNameLst>
                                      </p:cBhvr>
                                      <p:to>
                                        <p:strVal val="hidden"/>
                                      </p:to>
                                    </p:set>
                                  </p:childTnLst>
                                </p:cTn>
                              </p:par>
                            </p:childTnLst>
                          </p:cTn>
                        </p:par>
                        <p:par>
                          <p:cTn id="80" fill="hold">
                            <p:stCondLst>
                              <p:cond delay="91000"/>
                            </p:stCondLst>
                            <p:childTnLst>
                              <p:par>
                                <p:cTn id="81" presetID="10" presetClass="exit" fill="hold" grpId="3" nodeType="afterEffect">
                                  <p:stCondLst>
                                    <p:cond delay="0"/>
                                  </p:stCondLst>
                                  <p:childTnLst>
                                    <p:animEffect transition="out" filter="fade">
                                      <p:cBhvr>
                                        <p:cTn id="82" dur="5000" fill="hold"/>
                                        <p:tgtEl>
                                          <p:spTgt spid="255">
                                            <p:graphicEl>
                                              <a:chart seriesIdx="-4" categoryIdx="42" bldStep="category"/>
                                            </p:graphicEl>
                                          </p:spTgt>
                                        </p:tgtEl>
                                      </p:cBhvr>
                                    </p:animEffect>
                                    <p:set>
                                      <p:cBhvr>
                                        <p:cTn id="83" fill="hold">
                                          <p:stCondLst>
                                            <p:cond delay="4999"/>
                                          </p:stCondLst>
                                        </p:cTn>
                                        <p:tgtEl>
                                          <p:spTgt spid="255">
                                            <p:graphicEl>
                                              <a:chart seriesIdx="-4" categoryIdx="42" bldStep="category"/>
                                            </p:graphicEl>
                                          </p:spTgt>
                                        </p:tgtEl>
                                        <p:attrNameLst>
                                          <p:attrName>style.visibility</p:attrName>
                                        </p:attrNameLst>
                                      </p:cBhvr>
                                      <p:to>
                                        <p:strVal val="hidden"/>
                                      </p:to>
                                    </p:set>
                                  </p:childTnLst>
                                </p:cTn>
                              </p:par>
                            </p:childTnLst>
                          </p:cTn>
                        </p:par>
                        <p:par>
                          <p:cTn id="84" fill="hold">
                            <p:stCondLst>
                              <p:cond delay="96000"/>
                            </p:stCondLst>
                            <p:childTnLst>
                              <p:par>
                                <p:cTn id="85" presetID="10" presetClass="exit" fill="hold" grpId="3" nodeType="afterEffect">
                                  <p:stCondLst>
                                    <p:cond delay="0"/>
                                  </p:stCondLst>
                                  <p:childTnLst>
                                    <p:animEffect transition="out" filter="fade">
                                      <p:cBhvr>
                                        <p:cTn id="86" dur="5000" fill="hold"/>
                                        <p:tgtEl>
                                          <p:spTgt spid="255">
                                            <p:graphicEl>
                                              <a:chart seriesIdx="-4" categoryIdx="41" bldStep="category"/>
                                            </p:graphicEl>
                                          </p:spTgt>
                                        </p:tgtEl>
                                      </p:cBhvr>
                                    </p:animEffect>
                                    <p:set>
                                      <p:cBhvr>
                                        <p:cTn id="87" fill="hold">
                                          <p:stCondLst>
                                            <p:cond delay="4999"/>
                                          </p:stCondLst>
                                        </p:cTn>
                                        <p:tgtEl>
                                          <p:spTgt spid="255">
                                            <p:graphicEl>
                                              <a:chart seriesIdx="-4" categoryIdx="41" bldStep="category"/>
                                            </p:graphicEl>
                                          </p:spTgt>
                                        </p:tgtEl>
                                        <p:attrNameLst>
                                          <p:attrName>style.visibility</p:attrName>
                                        </p:attrNameLst>
                                      </p:cBhvr>
                                      <p:to>
                                        <p:strVal val="hidden"/>
                                      </p:to>
                                    </p:set>
                                  </p:childTnLst>
                                </p:cTn>
                              </p:par>
                            </p:childTnLst>
                          </p:cTn>
                        </p:par>
                        <p:par>
                          <p:cTn id="88" fill="hold">
                            <p:stCondLst>
                              <p:cond delay="101000"/>
                            </p:stCondLst>
                            <p:childTnLst>
                              <p:par>
                                <p:cTn id="89" presetID="10" presetClass="exit" fill="hold" grpId="3" nodeType="afterEffect">
                                  <p:stCondLst>
                                    <p:cond delay="0"/>
                                  </p:stCondLst>
                                  <p:childTnLst>
                                    <p:animEffect transition="out" filter="fade">
                                      <p:cBhvr>
                                        <p:cTn id="90" dur="5000" fill="hold"/>
                                        <p:tgtEl>
                                          <p:spTgt spid="255">
                                            <p:graphicEl>
                                              <a:chart seriesIdx="-4" categoryIdx="40" bldStep="category"/>
                                            </p:graphicEl>
                                          </p:spTgt>
                                        </p:tgtEl>
                                      </p:cBhvr>
                                    </p:animEffect>
                                    <p:set>
                                      <p:cBhvr>
                                        <p:cTn id="91" fill="hold">
                                          <p:stCondLst>
                                            <p:cond delay="4999"/>
                                          </p:stCondLst>
                                        </p:cTn>
                                        <p:tgtEl>
                                          <p:spTgt spid="255">
                                            <p:graphicEl>
                                              <a:chart seriesIdx="-4" categoryIdx="40" bldStep="category"/>
                                            </p:graphicEl>
                                          </p:spTgt>
                                        </p:tgtEl>
                                        <p:attrNameLst>
                                          <p:attrName>style.visibility</p:attrName>
                                        </p:attrNameLst>
                                      </p:cBhvr>
                                      <p:to>
                                        <p:strVal val="hidden"/>
                                      </p:to>
                                    </p:set>
                                  </p:childTnLst>
                                </p:cTn>
                              </p:par>
                            </p:childTnLst>
                          </p:cTn>
                        </p:par>
                        <p:par>
                          <p:cTn id="92" fill="hold">
                            <p:stCondLst>
                              <p:cond delay="106000"/>
                            </p:stCondLst>
                            <p:childTnLst>
                              <p:par>
                                <p:cTn id="93" presetID="10" presetClass="exit" fill="hold" grpId="3" nodeType="afterEffect">
                                  <p:stCondLst>
                                    <p:cond delay="0"/>
                                  </p:stCondLst>
                                  <p:childTnLst>
                                    <p:animEffect transition="out" filter="fade">
                                      <p:cBhvr>
                                        <p:cTn id="94" dur="5000" fill="hold"/>
                                        <p:tgtEl>
                                          <p:spTgt spid="255">
                                            <p:graphicEl>
                                              <a:chart seriesIdx="-4" categoryIdx="39" bldStep="category"/>
                                            </p:graphicEl>
                                          </p:spTgt>
                                        </p:tgtEl>
                                      </p:cBhvr>
                                    </p:animEffect>
                                    <p:set>
                                      <p:cBhvr>
                                        <p:cTn id="95" fill="hold">
                                          <p:stCondLst>
                                            <p:cond delay="4999"/>
                                          </p:stCondLst>
                                        </p:cTn>
                                        <p:tgtEl>
                                          <p:spTgt spid="255">
                                            <p:graphicEl>
                                              <a:chart seriesIdx="-4" categoryIdx="39" bldStep="category"/>
                                            </p:graphicEl>
                                          </p:spTgt>
                                        </p:tgtEl>
                                        <p:attrNameLst>
                                          <p:attrName>style.visibility</p:attrName>
                                        </p:attrNameLst>
                                      </p:cBhvr>
                                      <p:to>
                                        <p:strVal val="hidden"/>
                                      </p:to>
                                    </p:set>
                                  </p:childTnLst>
                                </p:cTn>
                              </p:par>
                            </p:childTnLst>
                          </p:cTn>
                        </p:par>
                        <p:par>
                          <p:cTn id="96" fill="hold">
                            <p:stCondLst>
                              <p:cond delay="111000"/>
                            </p:stCondLst>
                            <p:childTnLst>
                              <p:par>
                                <p:cTn id="97" presetID="10" presetClass="exit" fill="hold" grpId="3" nodeType="afterEffect">
                                  <p:stCondLst>
                                    <p:cond delay="0"/>
                                  </p:stCondLst>
                                  <p:childTnLst>
                                    <p:animEffect transition="out" filter="fade">
                                      <p:cBhvr>
                                        <p:cTn id="98" dur="5000" fill="hold"/>
                                        <p:tgtEl>
                                          <p:spTgt spid="255">
                                            <p:graphicEl>
                                              <a:chart seriesIdx="-4" categoryIdx="38" bldStep="category"/>
                                            </p:graphicEl>
                                          </p:spTgt>
                                        </p:tgtEl>
                                      </p:cBhvr>
                                    </p:animEffect>
                                    <p:set>
                                      <p:cBhvr>
                                        <p:cTn id="99" fill="hold">
                                          <p:stCondLst>
                                            <p:cond delay="4999"/>
                                          </p:stCondLst>
                                        </p:cTn>
                                        <p:tgtEl>
                                          <p:spTgt spid="255">
                                            <p:graphicEl>
                                              <a:chart seriesIdx="-4" categoryIdx="38" bldStep="category"/>
                                            </p:graphicEl>
                                          </p:spTgt>
                                        </p:tgtEl>
                                        <p:attrNameLst>
                                          <p:attrName>style.visibility</p:attrName>
                                        </p:attrNameLst>
                                      </p:cBhvr>
                                      <p:to>
                                        <p:strVal val="hidden"/>
                                      </p:to>
                                    </p:set>
                                  </p:childTnLst>
                                </p:cTn>
                              </p:par>
                            </p:childTnLst>
                          </p:cTn>
                        </p:par>
                        <p:par>
                          <p:cTn id="100" fill="hold">
                            <p:stCondLst>
                              <p:cond delay="116000"/>
                            </p:stCondLst>
                            <p:childTnLst>
                              <p:par>
                                <p:cTn id="101" presetID="10" presetClass="exit" fill="hold" grpId="3" nodeType="afterEffect">
                                  <p:stCondLst>
                                    <p:cond delay="0"/>
                                  </p:stCondLst>
                                  <p:childTnLst>
                                    <p:animEffect transition="out" filter="fade">
                                      <p:cBhvr>
                                        <p:cTn id="102" dur="5000" fill="hold"/>
                                        <p:tgtEl>
                                          <p:spTgt spid="255">
                                            <p:graphicEl>
                                              <a:chart seriesIdx="-4" categoryIdx="37" bldStep="category"/>
                                            </p:graphicEl>
                                          </p:spTgt>
                                        </p:tgtEl>
                                      </p:cBhvr>
                                    </p:animEffect>
                                    <p:set>
                                      <p:cBhvr>
                                        <p:cTn id="103" fill="hold">
                                          <p:stCondLst>
                                            <p:cond delay="4999"/>
                                          </p:stCondLst>
                                        </p:cTn>
                                        <p:tgtEl>
                                          <p:spTgt spid="255">
                                            <p:graphicEl>
                                              <a:chart seriesIdx="-4" categoryIdx="37" bldStep="category"/>
                                            </p:graphicEl>
                                          </p:spTgt>
                                        </p:tgtEl>
                                        <p:attrNameLst>
                                          <p:attrName>style.visibility</p:attrName>
                                        </p:attrNameLst>
                                      </p:cBhvr>
                                      <p:to>
                                        <p:strVal val="hidden"/>
                                      </p:to>
                                    </p:set>
                                  </p:childTnLst>
                                </p:cTn>
                              </p:par>
                            </p:childTnLst>
                          </p:cTn>
                        </p:par>
                        <p:par>
                          <p:cTn id="104" fill="hold">
                            <p:stCondLst>
                              <p:cond delay="121000"/>
                            </p:stCondLst>
                            <p:childTnLst>
                              <p:par>
                                <p:cTn id="105" presetID="10" presetClass="exit" fill="hold" grpId="3" nodeType="afterEffect">
                                  <p:stCondLst>
                                    <p:cond delay="0"/>
                                  </p:stCondLst>
                                  <p:childTnLst>
                                    <p:animEffect transition="out" filter="fade">
                                      <p:cBhvr>
                                        <p:cTn id="106" dur="5000" fill="hold"/>
                                        <p:tgtEl>
                                          <p:spTgt spid="255">
                                            <p:graphicEl>
                                              <a:chart seriesIdx="-4" categoryIdx="36" bldStep="category"/>
                                            </p:graphicEl>
                                          </p:spTgt>
                                        </p:tgtEl>
                                      </p:cBhvr>
                                    </p:animEffect>
                                    <p:set>
                                      <p:cBhvr>
                                        <p:cTn id="107" fill="hold">
                                          <p:stCondLst>
                                            <p:cond delay="4999"/>
                                          </p:stCondLst>
                                        </p:cTn>
                                        <p:tgtEl>
                                          <p:spTgt spid="255">
                                            <p:graphicEl>
                                              <a:chart seriesIdx="-4" categoryIdx="36" bldStep="category"/>
                                            </p:graphicEl>
                                          </p:spTgt>
                                        </p:tgtEl>
                                        <p:attrNameLst>
                                          <p:attrName>style.visibility</p:attrName>
                                        </p:attrNameLst>
                                      </p:cBhvr>
                                      <p:to>
                                        <p:strVal val="hidden"/>
                                      </p:to>
                                    </p:set>
                                  </p:childTnLst>
                                </p:cTn>
                              </p:par>
                            </p:childTnLst>
                          </p:cTn>
                        </p:par>
                        <p:par>
                          <p:cTn id="108" fill="hold">
                            <p:stCondLst>
                              <p:cond delay="126000"/>
                            </p:stCondLst>
                            <p:childTnLst>
                              <p:par>
                                <p:cTn id="109" presetID="10" presetClass="exit" fill="hold" grpId="3" nodeType="afterEffect">
                                  <p:stCondLst>
                                    <p:cond delay="0"/>
                                  </p:stCondLst>
                                  <p:childTnLst>
                                    <p:animEffect transition="out" filter="fade">
                                      <p:cBhvr>
                                        <p:cTn id="110" dur="5000" fill="hold"/>
                                        <p:tgtEl>
                                          <p:spTgt spid="255">
                                            <p:graphicEl>
                                              <a:chart seriesIdx="-4" categoryIdx="35" bldStep="category"/>
                                            </p:graphicEl>
                                          </p:spTgt>
                                        </p:tgtEl>
                                      </p:cBhvr>
                                    </p:animEffect>
                                    <p:set>
                                      <p:cBhvr>
                                        <p:cTn id="111" fill="hold">
                                          <p:stCondLst>
                                            <p:cond delay="4999"/>
                                          </p:stCondLst>
                                        </p:cTn>
                                        <p:tgtEl>
                                          <p:spTgt spid="255">
                                            <p:graphicEl>
                                              <a:chart seriesIdx="-4" categoryIdx="35" bldStep="category"/>
                                            </p:graphicEl>
                                          </p:spTgt>
                                        </p:tgtEl>
                                        <p:attrNameLst>
                                          <p:attrName>style.visibility</p:attrName>
                                        </p:attrNameLst>
                                      </p:cBhvr>
                                      <p:to>
                                        <p:strVal val="hidden"/>
                                      </p:to>
                                    </p:set>
                                  </p:childTnLst>
                                </p:cTn>
                              </p:par>
                            </p:childTnLst>
                          </p:cTn>
                        </p:par>
                        <p:par>
                          <p:cTn id="112" fill="hold">
                            <p:stCondLst>
                              <p:cond delay="131000"/>
                            </p:stCondLst>
                            <p:childTnLst>
                              <p:par>
                                <p:cTn id="113" presetID="10" presetClass="exit" fill="hold" grpId="3" nodeType="afterEffect">
                                  <p:stCondLst>
                                    <p:cond delay="0"/>
                                  </p:stCondLst>
                                  <p:childTnLst>
                                    <p:animEffect transition="out" filter="fade">
                                      <p:cBhvr>
                                        <p:cTn id="114" dur="5000" fill="hold"/>
                                        <p:tgtEl>
                                          <p:spTgt spid="255">
                                            <p:graphicEl>
                                              <a:chart seriesIdx="-4" categoryIdx="34" bldStep="category"/>
                                            </p:graphicEl>
                                          </p:spTgt>
                                        </p:tgtEl>
                                      </p:cBhvr>
                                    </p:animEffect>
                                    <p:set>
                                      <p:cBhvr>
                                        <p:cTn id="115" fill="hold">
                                          <p:stCondLst>
                                            <p:cond delay="4999"/>
                                          </p:stCondLst>
                                        </p:cTn>
                                        <p:tgtEl>
                                          <p:spTgt spid="255">
                                            <p:graphicEl>
                                              <a:chart seriesIdx="-4" categoryIdx="34" bldStep="category"/>
                                            </p:graphicEl>
                                          </p:spTgt>
                                        </p:tgtEl>
                                        <p:attrNameLst>
                                          <p:attrName>style.visibility</p:attrName>
                                        </p:attrNameLst>
                                      </p:cBhvr>
                                      <p:to>
                                        <p:strVal val="hidden"/>
                                      </p:to>
                                    </p:set>
                                  </p:childTnLst>
                                </p:cTn>
                              </p:par>
                            </p:childTnLst>
                          </p:cTn>
                        </p:par>
                        <p:par>
                          <p:cTn id="116" fill="hold">
                            <p:stCondLst>
                              <p:cond delay="136000"/>
                            </p:stCondLst>
                            <p:childTnLst>
                              <p:par>
                                <p:cTn id="117" presetID="10" presetClass="exit" fill="hold" grpId="3" nodeType="afterEffect">
                                  <p:stCondLst>
                                    <p:cond delay="0"/>
                                  </p:stCondLst>
                                  <p:childTnLst>
                                    <p:animEffect transition="out" filter="fade">
                                      <p:cBhvr>
                                        <p:cTn id="118" dur="5000" fill="hold"/>
                                        <p:tgtEl>
                                          <p:spTgt spid="255">
                                            <p:graphicEl>
                                              <a:chart seriesIdx="-4" categoryIdx="33" bldStep="category"/>
                                            </p:graphicEl>
                                          </p:spTgt>
                                        </p:tgtEl>
                                      </p:cBhvr>
                                    </p:animEffect>
                                    <p:set>
                                      <p:cBhvr>
                                        <p:cTn id="119" fill="hold">
                                          <p:stCondLst>
                                            <p:cond delay="4999"/>
                                          </p:stCondLst>
                                        </p:cTn>
                                        <p:tgtEl>
                                          <p:spTgt spid="255">
                                            <p:graphicEl>
                                              <a:chart seriesIdx="-4" categoryIdx="33" bldStep="category"/>
                                            </p:graphicEl>
                                          </p:spTgt>
                                        </p:tgtEl>
                                        <p:attrNameLst>
                                          <p:attrName>style.visibility</p:attrName>
                                        </p:attrNameLst>
                                      </p:cBhvr>
                                      <p:to>
                                        <p:strVal val="hidden"/>
                                      </p:to>
                                    </p:set>
                                  </p:childTnLst>
                                </p:cTn>
                              </p:par>
                            </p:childTnLst>
                          </p:cTn>
                        </p:par>
                        <p:par>
                          <p:cTn id="120" fill="hold">
                            <p:stCondLst>
                              <p:cond delay="141000"/>
                            </p:stCondLst>
                            <p:childTnLst>
                              <p:par>
                                <p:cTn id="121" presetID="10" presetClass="exit" fill="hold" grpId="3" nodeType="afterEffect">
                                  <p:stCondLst>
                                    <p:cond delay="0"/>
                                  </p:stCondLst>
                                  <p:childTnLst>
                                    <p:animEffect transition="out" filter="fade">
                                      <p:cBhvr>
                                        <p:cTn id="122" dur="5000" fill="hold"/>
                                        <p:tgtEl>
                                          <p:spTgt spid="255">
                                            <p:graphicEl>
                                              <a:chart seriesIdx="-4" categoryIdx="32" bldStep="category"/>
                                            </p:graphicEl>
                                          </p:spTgt>
                                        </p:tgtEl>
                                      </p:cBhvr>
                                    </p:animEffect>
                                    <p:set>
                                      <p:cBhvr>
                                        <p:cTn id="123" fill="hold">
                                          <p:stCondLst>
                                            <p:cond delay="4999"/>
                                          </p:stCondLst>
                                        </p:cTn>
                                        <p:tgtEl>
                                          <p:spTgt spid="255">
                                            <p:graphicEl>
                                              <a:chart seriesIdx="-4" categoryIdx="32" bldStep="category"/>
                                            </p:graphicEl>
                                          </p:spTgt>
                                        </p:tgtEl>
                                        <p:attrNameLst>
                                          <p:attrName>style.visibility</p:attrName>
                                        </p:attrNameLst>
                                      </p:cBhvr>
                                      <p:to>
                                        <p:strVal val="hidden"/>
                                      </p:to>
                                    </p:set>
                                  </p:childTnLst>
                                </p:cTn>
                              </p:par>
                            </p:childTnLst>
                          </p:cTn>
                        </p:par>
                        <p:par>
                          <p:cTn id="124" fill="hold">
                            <p:stCondLst>
                              <p:cond delay="146000"/>
                            </p:stCondLst>
                            <p:childTnLst>
                              <p:par>
                                <p:cTn id="125" presetID="10" presetClass="exit" fill="hold" grpId="3" nodeType="afterEffect">
                                  <p:stCondLst>
                                    <p:cond delay="0"/>
                                  </p:stCondLst>
                                  <p:childTnLst>
                                    <p:animEffect transition="out" filter="fade">
                                      <p:cBhvr>
                                        <p:cTn id="126" dur="5000" fill="hold"/>
                                        <p:tgtEl>
                                          <p:spTgt spid="255">
                                            <p:graphicEl>
                                              <a:chart seriesIdx="-4" categoryIdx="31" bldStep="category"/>
                                            </p:graphicEl>
                                          </p:spTgt>
                                        </p:tgtEl>
                                      </p:cBhvr>
                                    </p:animEffect>
                                    <p:set>
                                      <p:cBhvr>
                                        <p:cTn id="127" fill="hold">
                                          <p:stCondLst>
                                            <p:cond delay="4999"/>
                                          </p:stCondLst>
                                        </p:cTn>
                                        <p:tgtEl>
                                          <p:spTgt spid="255">
                                            <p:graphicEl>
                                              <a:chart seriesIdx="-4" categoryIdx="31" bldStep="category"/>
                                            </p:graphicEl>
                                          </p:spTgt>
                                        </p:tgtEl>
                                        <p:attrNameLst>
                                          <p:attrName>style.visibility</p:attrName>
                                        </p:attrNameLst>
                                      </p:cBhvr>
                                      <p:to>
                                        <p:strVal val="hidden"/>
                                      </p:to>
                                    </p:set>
                                  </p:childTnLst>
                                </p:cTn>
                              </p:par>
                            </p:childTnLst>
                          </p:cTn>
                        </p:par>
                        <p:par>
                          <p:cTn id="128" fill="hold">
                            <p:stCondLst>
                              <p:cond delay="151000"/>
                            </p:stCondLst>
                            <p:childTnLst>
                              <p:par>
                                <p:cTn id="129" presetID="10" presetClass="exit" fill="hold" grpId="3" nodeType="afterEffect">
                                  <p:stCondLst>
                                    <p:cond delay="0"/>
                                  </p:stCondLst>
                                  <p:childTnLst>
                                    <p:animEffect transition="out" filter="fade">
                                      <p:cBhvr>
                                        <p:cTn id="130" dur="5000" fill="hold"/>
                                        <p:tgtEl>
                                          <p:spTgt spid="255">
                                            <p:graphicEl>
                                              <a:chart seriesIdx="-4" categoryIdx="30" bldStep="category"/>
                                            </p:graphicEl>
                                          </p:spTgt>
                                        </p:tgtEl>
                                      </p:cBhvr>
                                    </p:animEffect>
                                    <p:set>
                                      <p:cBhvr>
                                        <p:cTn id="131" fill="hold">
                                          <p:stCondLst>
                                            <p:cond delay="4999"/>
                                          </p:stCondLst>
                                        </p:cTn>
                                        <p:tgtEl>
                                          <p:spTgt spid="255">
                                            <p:graphicEl>
                                              <a:chart seriesIdx="-4" categoryIdx="30" bldStep="category"/>
                                            </p:graphicEl>
                                          </p:spTgt>
                                        </p:tgtEl>
                                        <p:attrNameLst>
                                          <p:attrName>style.visibility</p:attrName>
                                        </p:attrNameLst>
                                      </p:cBhvr>
                                      <p:to>
                                        <p:strVal val="hidden"/>
                                      </p:to>
                                    </p:set>
                                  </p:childTnLst>
                                </p:cTn>
                              </p:par>
                            </p:childTnLst>
                          </p:cTn>
                        </p:par>
                        <p:par>
                          <p:cTn id="132" fill="hold">
                            <p:stCondLst>
                              <p:cond delay="156000"/>
                            </p:stCondLst>
                            <p:childTnLst>
                              <p:par>
                                <p:cTn id="133" presetID="10" presetClass="exit" fill="hold" grpId="3" nodeType="afterEffect">
                                  <p:stCondLst>
                                    <p:cond delay="0"/>
                                  </p:stCondLst>
                                  <p:childTnLst>
                                    <p:animEffect transition="out" filter="fade">
                                      <p:cBhvr>
                                        <p:cTn id="134" dur="5000" fill="hold"/>
                                        <p:tgtEl>
                                          <p:spTgt spid="255">
                                            <p:graphicEl>
                                              <a:chart seriesIdx="-4" categoryIdx="29" bldStep="category"/>
                                            </p:graphicEl>
                                          </p:spTgt>
                                        </p:tgtEl>
                                      </p:cBhvr>
                                    </p:animEffect>
                                    <p:set>
                                      <p:cBhvr>
                                        <p:cTn id="135" fill="hold">
                                          <p:stCondLst>
                                            <p:cond delay="4999"/>
                                          </p:stCondLst>
                                        </p:cTn>
                                        <p:tgtEl>
                                          <p:spTgt spid="255">
                                            <p:graphicEl>
                                              <a:chart seriesIdx="-4" categoryIdx="29" bldStep="category"/>
                                            </p:graphicEl>
                                          </p:spTgt>
                                        </p:tgtEl>
                                        <p:attrNameLst>
                                          <p:attrName>style.visibility</p:attrName>
                                        </p:attrNameLst>
                                      </p:cBhvr>
                                      <p:to>
                                        <p:strVal val="hidden"/>
                                      </p:to>
                                    </p:set>
                                  </p:childTnLst>
                                </p:cTn>
                              </p:par>
                            </p:childTnLst>
                          </p:cTn>
                        </p:par>
                        <p:par>
                          <p:cTn id="136" fill="hold">
                            <p:stCondLst>
                              <p:cond delay="161000"/>
                            </p:stCondLst>
                            <p:childTnLst>
                              <p:par>
                                <p:cTn id="137" presetID="10" presetClass="exit" fill="hold" grpId="3" nodeType="afterEffect">
                                  <p:stCondLst>
                                    <p:cond delay="0"/>
                                  </p:stCondLst>
                                  <p:childTnLst>
                                    <p:animEffect transition="out" filter="fade">
                                      <p:cBhvr>
                                        <p:cTn id="138" dur="5000" fill="hold"/>
                                        <p:tgtEl>
                                          <p:spTgt spid="255">
                                            <p:graphicEl>
                                              <a:chart seriesIdx="-4" categoryIdx="28" bldStep="category"/>
                                            </p:graphicEl>
                                          </p:spTgt>
                                        </p:tgtEl>
                                      </p:cBhvr>
                                    </p:animEffect>
                                    <p:set>
                                      <p:cBhvr>
                                        <p:cTn id="139" fill="hold">
                                          <p:stCondLst>
                                            <p:cond delay="4999"/>
                                          </p:stCondLst>
                                        </p:cTn>
                                        <p:tgtEl>
                                          <p:spTgt spid="255">
                                            <p:graphicEl>
                                              <a:chart seriesIdx="-4" categoryIdx="28" bldStep="category"/>
                                            </p:graphicEl>
                                          </p:spTgt>
                                        </p:tgtEl>
                                        <p:attrNameLst>
                                          <p:attrName>style.visibility</p:attrName>
                                        </p:attrNameLst>
                                      </p:cBhvr>
                                      <p:to>
                                        <p:strVal val="hidden"/>
                                      </p:to>
                                    </p:set>
                                  </p:childTnLst>
                                </p:cTn>
                              </p:par>
                            </p:childTnLst>
                          </p:cTn>
                        </p:par>
                        <p:par>
                          <p:cTn id="140" fill="hold">
                            <p:stCondLst>
                              <p:cond delay="166000"/>
                            </p:stCondLst>
                            <p:childTnLst>
                              <p:par>
                                <p:cTn id="141" presetID="10" presetClass="exit" fill="hold" grpId="3" nodeType="afterEffect">
                                  <p:stCondLst>
                                    <p:cond delay="0"/>
                                  </p:stCondLst>
                                  <p:childTnLst>
                                    <p:animEffect transition="out" filter="fade">
                                      <p:cBhvr>
                                        <p:cTn id="142" dur="5000" fill="hold"/>
                                        <p:tgtEl>
                                          <p:spTgt spid="255">
                                            <p:graphicEl>
                                              <a:chart seriesIdx="-4" categoryIdx="27" bldStep="category"/>
                                            </p:graphicEl>
                                          </p:spTgt>
                                        </p:tgtEl>
                                      </p:cBhvr>
                                    </p:animEffect>
                                    <p:set>
                                      <p:cBhvr>
                                        <p:cTn id="143" fill="hold">
                                          <p:stCondLst>
                                            <p:cond delay="4999"/>
                                          </p:stCondLst>
                                        </p:cTn>
                                        <p:tgtEl>
                                          <p:spTgt spid="255">
                                            <p:graphicEl>
                                              <a:chart seriesIdx="-4" categoryIdx="27" bldStep="category"/>
                                            </p:graphicEl>
                                          </p:spTgt>
                                        </p:tgtEl>
                                        <p:attrNameLst>
                                          <p:attrName>style.visibility</p:attrName>
                                        </p:attrNameLst>
                                      </p:cBhvr>
                                      <p:to>
                                        <p:strVal val="hidden"/>
                                      </p:to>
                                    </p:set>
                                  </p:childTnLst>
                                </p:cTn>
                              </p:par>
                            </p:childTnLst>
                          </p:cTn>
                        </p:par>
                        <p:par>
                          <p:cTn id="144" fill="hold">
                            <p:stCondLst>
                              <p:cond delay="171000"/>
                            </p:stCondLst>
                            <p:childTnLst>
                              <p:par>
                                <p:cTn id="145" presetID="10" presetClass="exit" fill="hold" grpId="3" nodeType="afterEffect">
                                  <p:stCondLst>
                                    <p:cond delay="0"/>
                                  </p:stCondLst>
                                  <p:childTnLst>
                                    <p:animEffect transition="out" filter="fade">
                                      <p:cBhvr>
                                        <p:cTn id="146" dur="5000" fill="hold"/>
                                        <p:tgtEl>
                                          <p:spTgt spid="255">
                                            <p:graphicEl>
                                              <a:chart seriesIdx="-4" categoryIdx="26" bldStep="category"/>
                                            </p:graphicEl>
                                          </p:spTgt>
                                        </p:tgtEl>
                                      </p:cBhvr>
                                    </p:animEffect>
                                    <p:set>
                                      <p:cBhvr>
                                        <p:cTn id="147" fill="hold">
                                          <p:stCondLst>
                                            <p:cond delay="4999"/>
                                          </p:stCondLst>
                                        </p:cTn>
                                        <p:tgtEl>
                                          <p:spTgt spid="255">
                                            <p:graphicEl>
                                              <a:chart seriesIdx="-4" categoryIdx="26" bldStep="category"/>
                                            </p:graphicEl>
                                          </p:spTgt>
                                        </p:tgtEl>
                                        <p:attrNameLst>
                                          <p:attrName>style.visibility</p:attrName>
                                        </p:attrNameLst>
                                      </p:cBhvr>
                                      <p:to>
                                        <p:strVal val="hidden"/>
                                      </p:to>
                                    </p:set>
                                  </p:childTnLst>
                                </p:cTn>
                              </p:par>
                            </p:childTnLst>
                          </p:cTn>
                        </p:par>
                        <p:par>
                          <p:cTn id="148" fill="hold">
                            <p:stCondLst>
                              <p:cond delay="176000"/>
                            </p:stCondLst>
                            <p:childTnLst>
                              <p:par>
                                <p:cTn id="149" presetID="10" presetClass="exit" fill="hold" grpId="3" nodeType="afterEffect">
                                  <p:stCondLst>
                                    <p:cond delay="0"/>
                                  </p:stCondLst>
                                  <p:childTnLst>
                                    <p:animEffect transition="out" filter="fade">
                                      <p:cBhvr>
                                        <p:cTn id="150" dur="5000" fill="hold"/>
                                        <p:tgtEl>
                                          <p:spTgt spid="255">
                                            <p:graphicEl>
                                              <a:chart seriesIdx="-4" categoryIdx="25" bldStep="category"/>
                                            </p:graphicEl>
                                          </p:spTgt>
                                        </p:tgtEl>
                                      </p:cBhvr>
                                    </p:animEffect>
                                    <p:set>
                                      <p:cBhvr>
                                        <p:cTn id="151" fill="hold">
                                          <p:stCondLst>
                                            <p:cond delay="4999"/>
                                          </p:stCondLst>
                                        </p:cTn>
                                        <p:tgtEl>
                                          <p:spTgt spid="255">
                                            <p:graphicEl>
                                              <a:chart seriesIdx="-4" categoryIdx="25" bldStep="category"/>
                                            </p:graphicEl>
                                          </p:spTgt>
                                        </p:tgtEl>
                                        <p:attrNameLst>
                                          <p:attrName>style.visibility</p:attrName>
                                        </p:attrNameLst>
                                      </p:cBhvr>
                                      <p:to>
                                        <p:strVal val="hidden"/>
                                      </p:to>
                                    </p:set>
                                  </p:childTnLst>
                                </p:cTn>
                              </p:par>
                            </p:childTnLst>
                          </p:cTn>
                        </p:par>
                        <p:par>
                          <p:cTn id="152" fill="hold">
                            <p:stCondLst>
                              <p:cond delay="181000"/>
                            </p:stCondLst>
                            <p:childTnLst>
                              <p:par>
                                <p:cTn id="153" presetID="10" presetClass="exit" fill="hold" grpId="3" nodeType="afterEffect">
                                  <p:stCondLst>
                                    <p:cond delay="0"/>
                                  </p:stCondLst>
                                  <p:childTnLst>
                                    <p:animEffect transition="out" filter="fade">
                                      <p:cBhvr>
                                        <p:cTn id="154" dur="5000" fill="hold"/>
                                        <p:tgtEl>
                                          <p:spTgt spid="255">
                                            <p:graphicEl>
                                              <a:chart seriesIdx="-4" categoryIdx="24" bldStep="category"/>
                                            </p:graphicEl>
                                          </p:spTgt>
                                        </p:tgtEl>
                                      </p:cBhvr>
                                    </p:animEffect>
                                    <p:set>
                                      <p:cBhvr>
                                        <p:cTn id="155" fill="hold">
                                          <p:stCondLst>
                                            <p:cond delay="4999"/>
                                          </p:stCondLst>
                                        </p:cTn>
                                        <p:tgtEl>
                                          <p:spTgt spid="255">
                                            <p:graphicEl>
                                              <a:chart seriesIdx="-4" categoryIdx="24" bldStep="category"/>
                                            </p:graphicEl>
                                          </p:spTgt>
                                        </p:tgtEl>
                                        <p:attrNameLst>
                                          <p:attrName>style.visibility</p:attrName>
                                        </p:attrNameLst>
                                      </p:cBhvr>
                                      <p:to>
                                        <p:strVal val="hidden"/>
                                      </p:to>
                                    </p:set>
                                  </p:childTnLst>
                                </p:cTn>
                              </p:par>
                            </p:childTnLst>
                          </p:cTn>
                        </p:par>
                        <p:par>
                          <p:cTn id="156" fill="hold">
                            <p:stCondLst>
                              <p:cond delay="186000"/>
                            </p:stCondLst>
                            <p:childTnLst>
                              <p:par>
                                <p:cTn id="157" presetID="10" presetClass="exit" fill="hold" grpId="3" nodeType="afterEffect">
                                  <p:stCondLst>
                                    <p:cond delay="0"/>
                                  </p:stCondLst>
                                  <p:childTnLst>
                                    <p:animEffect transition="out" filter="fade">
                                      <p:cBhvr>
                                        <p:cTn id="158" dur="5000" fill="hold"/>
                                        <p:tgtEl>
                                          <p:spTgt spid="255">
                                            <p:graphicEl>
                                              <a:chart seriesIdx="-4" categoryIdx="23" bldStep="category"/>
                                            </p:graphicEl>
                                          </p:spTgt>
                                        </p:tgtEl>
                                      </p:cBhvr>
                                    </p:animEffect>
                                    <p:set>
                                      <p:cBhvr>
                                        <p:cTn id="159" fill="hold">
                                          <p:stCondLst>
                                            <p:cond delay="4999"/>
                                          </p:stCondLst>
                                        </p:cTn>
                                        <p:tgtEl>
                                          <p:spTgt spid="255">
                                            <p:graphicEl>
                                              <a:chart seriesIdx="-4" categoryIdx="23" bldStep="category"/>
                                            </p:graphicEl>
                                          </p:spTgt>
                                        </p:tgtEl>
                                        <p:attrNameLst>
                                          <p:attrName>style.visibility</p:attrName>
                                        </p:attrNameLst>
                                      </p:cBhvr>
                                      <p:to>
                                        <p:strVal val="hidden"/>
                                      </p:to>
                                    </p:set>
                                  </p:childTnLst>
                                </p:cTn>
                              </p:par>
                            </p:childTnLst>
                          </p:cTn>
                        </p:par>
                        <p:par>
                          <p:cTn id="160" fill="hold">
                            <p:stCondLst>
                              <p:cond delay="191000"/>
                            </p:stCondLst>
                            <p:childTnLst>
                              <p:par>
                                <p:cTn id="161" presetID="10" presetClass="exit" fill="hold" grpId="3" nodeType="afterEffect">
                                  <p:stCondLst>
                                    <p:cond delay="0"/>
                                  </p:stCondLst>
                                  <p:childTnLst>
                                    <p:animEffect transition="out" filter="fade">
                                      <p:cBhvr>
                                        <p:cTn id="162" dur="5000" fill="hold"/>
                                        <p:tgtEl>
                                          <p:spTgt spid="255">
                                            <p:graphicEl>
                                              <a:chart seriesIdx="-4" categoryIdx="22" bldStep="category"/>
                                            </p:graphicEl>
                                          </p:spTgt>
                                        </p:tgtEl>
                                      </p:cBhvr>
                                    </p:animEffect>
                                    <p:set>
                                      <p:cBhvr>
                                        <p:cTn id="163" fill="hold">
                                          <p:stCondLst>
                                            <p:cond delay="4999"/>
                                          </p:stCondLst>
                                        </p:cTn>
                                        <p:tgtEl>
                                          <p:spTgt spid="255">
                                            <p:graphicEl>
                                              <a:chart seriesIdx="-4" categoryIdx="22" bldStep="category"/>
                                            </p:graphicEl>
                                          </p:spTgt>
                                        </p:tgtEl>
                                        <p:attrNameLst>
                                          <p:attrName>style.visibility</p:attrName>
                                        </p:attrNameLst>
                                      </p:cBhvr>
                                      <p:to>
                                        <p:strVal val="hidden"/>
                                      </p:to>
                                    </p:set>
                                  </p:childTnLst>
                                </p:cTn>
                              </p:par>
                            </p:childTnLst>
                          </p:cTn>
                        </p:par>
                        <p:par>
                          <p:cTn id="164" fill="hold">
                            <p:stCondLst>
                              <p:cond delay="196000"/>
                            </p:stCondLst>
                            <p:childTnLst>
                              <p:par>
                                <p:cTn id="165" presetID="10" presetClass="exit" fill="hold" grpId="3" nodeType="afterEffect">
                                  <p:stCondLst>
                                    <p:cond delay="0"/>
                                  </p:stCondLst>
                                  <p:childTnLst>
                                    <p:animEffect transition="out" filter="fade">
                                      <p:cBhvr>
                                        <p:cTn id="166" dur="5000" fill="hold"/>
                                        <p:tgtEl>
                                          <p:spTgt spid="255">
                                            <p:graphicEl>
                                              <a:chart seriesIdx="-4" categoryIdx="21" bldStep="category"/>
                                            </p:graphicEl>
                                          </p:spTgt>
                                        </p:tgtEl>
                                      </p:cBhvr>
                                    </p:animEffect>
                                    <p:set>
                                      <p:cBhvr>
                                        <p:cTn id="167" fill="hold">
                                          <p:stCondLst>
                                            <p:cond delay="4999"/>
                                          </p:stCondLst>
                                        </p:cTn>
                                        <p:tgtEl>
                                          <p:spTgt spid="255">
                                            <p:graphicEl>
                                              <a:chart seriesIdx="-4" categoryIdx="21" bldStep="category"/>
                                            </p:graphicEl>
                                          </p:spTgt>
                                        </p:tgtEl>
                                        <p:attrNameLst>
                                          <p:attrName>style.visibility</p:attrName>
                                        </p:attrNameLst>
                                      </p:cBhvr>
                                      <p:to>
                                        <p:strVal val="hidden"/>
                                      </p:to>
                                    </p:set>
                                  </p:childTnLst>
                                </p:cTn>
                              </p:par>
                            </p:childTnLst>
                          </p:cTn>
                        </p:par>
                        <p:par>
                          <p:cTn id="168" fill="hold">
                            <p:stCondLst>
                              <p:cond delay="201000"/>
                            </p:stCondLst>
                            <p:childTnLst>
                              <p:par>
                                <p:cTn id="169" presetID="10" presetClass="exit" fill="hold" grpId="3" nodeType="afterEffect">
                                  <p:stCondLst>
                                    <p:cond delay="0"/>
                                  </p:stCondLst>
                                  <p:childTnLst>
                                    <p:animEffect transition="out" filter="fade">
                                      <p:cBhvr>
                                        <p:cTn id="170" dur="5000" fill="hold"/>
                                        <p:tgtEl>
                                          <p:spTgt spid="255">
                                            <p:graphicEl>
                                              <a:chart seriesIdx="-4" categoryIdx="20" bldStep="category"/>
                                            </p:graphicEl>
                                          </p:spTgt>
                                        </p:tgtEl>
                                      </p:cBhvr>
                                    </p:animEffect>
                                    <p:set>
                                      <p:cBhvr>
                                        <p:cTn id="171" fill="hold">
                                          <p:stCondLst>
                                            <p:cond delay="4999"/>
                                          </p:stCondLst>
                                        </p:cTn>
                                        <p:tgtEl>
                                          <p:spTgt spid="255">
                                            <p:graphicEl>
                                              <a:chart seriesIdx="-4" categoryIdx="20" bldStep="category"/>
                                            </p:graphicEl>
                                          </p:spTgt>
                                        </p:tgtEl>
                                        <p:attrNameLst>
                                          <p:attrName>style.visibility</p:attrName>
                                        </p:attrNameLst>
                                      </p:cBhvr>
                                      <p:to>
                                        <p:strVal val="hidden"/>
                                      </p:to>
                                    </p:set>
                                  </p:childTnLst>
                                </p:cTn>
                              </p:par>
                            </p:childTnLst>
                          </p:cTn>
                        </p:par>
                        <p:par>
                          <p:cTn id="172" fill="hold">
                            <p:stCondLst>
                              <p:cond delay="206000"/>
                            </p:stCondLst>
                            <p:childTnLst>
                              <p:par>
                                <p:cTn id="173" presetID="10" presetClass="exit" fill="hold" grpId="3" nodeType="afterEffect">
                                  <p:stCondLst>
                                    <p:cond delay="0"/>
                                  </p:stCondLst>
                                  <p:childTnLst>
                                    <p:animEffect transition="out" filter="fade">
                                      <p:cBhvr>
                                        <p:cTn id="174" dur="5000" fill="hold"/>
                                        <p:tgtEl>
                                          <p:spTgt spid="255">
                                            <p:graphicEl>
                                              <a:chart seriesIdx="-4" categoryIdx="19" bldStep="category"/>
                                            </p:graphicEl>
                                          </p:spTgt>
                                        </p:tgtEl>
                                      </p:cBhvr>
                                    </p:animEffect>
                                    <p:set>
                                      <p:cBhvr>
                                        <p:cTn id="175" fill="hold">
                                          <p:stCondLst>
                                            <p:cond delay="4999"/>
                                          </p:stCondLst>
                                        </p:cTn>
                                        <p:tgtEl>
                                          <p:spTgt spid="255">
                                            <p:graphicEl>
                                              <a:chart seriesIdx="-4" categoryIdx="19" bldStep="category"/>
                                            </p:graphicEl>
                                          </p:spTgt>
                                        </p:tgtEl>
                                        <p:attrNameLst>
                                          <p:attrName>style.visibility</p:attrName>
                                        </p:attrNameLst>
                                      </p:cBhvr>
                                      <p:to>
                                        <p:strVal val="hidden"/>
                                      </p:to>
                                    </p:set>
                                  </p:childTnLst>
                                </p:cTn>
                              </p:par>
                            </p:childTnLst>
                          </p:cTn>
                        </p:par>
                        <p:par>
                          <p:cTn id="176" fill="hold">
                            <p:stCondLst>
                              <p:cond delay="211000"/>
                            </p:stCondLst>
                            <p:childTnLst>
                              <p:par>
                                <p:cTn id="177" presetID="10" presetClass="exit" fill="hold" grpId="3" nodeType="afterEffect">
                                  <p:stCondLst>
                                    <p:cond delay="0"/>
                                  </p:stCondLst>
                                  <p:childTnLst>
                                    <p:animEffect transition="out" filter="fade">
                                      <p:cBhvr>
                                        <p:cTn id="178" dur="5000" fill="hold"/>
                                        <p:tgtEl>
                                          <p:spTgt spid="255">
                                            <p:graphicEl>
                                              <a:chart seriesIdx="-4" categoryIdx="18" bldStep="category"/>
                                            </p:graphicEl>
                                          </p:spTgt>
                                        </p:tgtEl>
                                      </p:cBhvr>
                                    </p:animEffect>
                                    <p:set>
                                      <p:cBhvr>
                                        <p:cTn id="179" fill="hold">
                                          <p:stCondLst>
                                            <p:cond delay="4999"/>
                                          </p:stCondLst>
                                        </p:cTn>
                                        <p:tgtEl>
                                          <p:spTgt spid="255">
                                            <p:graphicEl>
                                              <a:chart seriesIdx="-4" categoryIdx="18" bldStep="category"/>
                                            </p:graphicEl>
                                          </p:spTgt>
                                        </p:tgtEl>
                                        <p:attrNameLst>
                                          <p:attrName>style.visibility</p:attrName>
                                        </p:attrNameLst>
                                      </p:cBhvr>
                                      <p:to>
                                        <p:strVal val="hidden"/>
                                      </p:to>
                                    </p:set>
                                  </p:childTnLst>
                                </p:cTn>
                              </p:par>
                            </p:childTnLst>
                          </p:cTn>
                        </p:par>
                        <p:par>
                          <p:cTn id="180" fill="hold">
                            <p:stCondLst>
                              <p:cond delay="216000"/>
                            </p:stCondLst>
                            <p:childTnLst>
                              <p:par>
                                <p:cTn id="181" presetID="10" presetClass="exit" fill="hold" grpId="3" nodeType="afterEffect">
                                  <p:stCondLst>
                                    <p:cond delay="0"/>
                                  </p:stCondLst>
                                  <p:childTnLst>
                                    <p:animEffect transition="out" filter="fade">
                                      <p:cBhvr>
                                        <p:cTn id="182" dur="5000" fill="hold"/>
                                        <p:tgtEl>
                                          <p:spTgt spid="255">
                                            <p:graphicEl>
                                              <a:chart seriesIdx="-4" categoryIdx="17" bldStep="category"/>
                                            </p:graphicEl>
                                          </p:spTgt>
                                        </p:tgtEl>
                                      </p:cBhvr>
                                    </p:animEffect>
                                    <p:set>
                                      <p:cBhvr>
                                        <p:cTn id="183" fill="hold">
                                          <p:stCondLst>
                                            <p:cond delay="4999"/>
                                          </p:stCondLst>
                                        </p:cTn>
                                        <p:tgtEl>
                                          <p:spTgt spid="255">
                                            <p:graphicEl>
                                              <a:chart seriesIdx="-4" categoryIdx="17" bldStep="category"/>
                                            </p:graphicEl>
                                          </p:spTgt>
                                        </p:tgtEl>
                                        <p:attrNameLst>
                                          <p:attrName>style.visibility</p:attrName>
                                        </p:attrNameLst>
                                      </p:cBhvr>
                                      <p:to>
                                        <p:strVal val="hidden"/>
                                      </p:to>
                                    </p:set>
                                  </p:childTnLst>
                                </p:cTn>
                              </p:par>
                            </p:childTnLst>
                          </p:cTn>
                        </p:par>
                        <p:par>
                          <p:cTn id="184" fill="hold">
                            <p:stCondLst>
                              <p:cond delay="221000"/>
                            </p:stCondLst>
                            <p:childTnLst>
                              <p:par>
                                <p:cTn id="185" presetID="10" presetClass="exit" fill="hold" grpId="3" nodeType="afterEffect">
                                  <p:stCondLst>
                                    <p:cond delay="0"/>
                                  </p:stCondLst>
                                  <p:childTnLst>
                                    <p:animEffect transition="out" filter="fade">
                                      <p:cBhvr>
                                        <p:cTn id="186" dur="5000" fill="hold"/>
                                        <p:tgtEl>
                                          <p:spTgt spid="255">
                                            <p:graphicEl>
                                              <a:chart seriesIdx="-4" categoryIdx="16" bldStep="category"/>
                                            </p:graphicEl>
                                          </p:spTgt>
                                        </p:tgtEl>
                                      </p:cBhvr>
                                    </p:animEffect>
                                    <p:set>
                                      <p:cBhvr>
                                        <p:cTn id="187" fill="hold">
                                          <p:stCondLst>
                                            <p:cond delay="4999"/>
                                          </p:stCondLst>
                                        </p:cTn>
                                        <p:tgtEl>
                                          <p:spTgt spid="255">
                                            <p:graphicEl>
                                              <a:chart seriesIdx="-4" categoryIdx="16" bldStep="category"/>
                                            </p:graphicEl>
                                          </p:spTgt>
                                        </p:tgtEl>
                                        <p:attrNameLst>
                                          <p:attrName>style.visibility</p:attrName>
                                        </p:attrNameLst>
                                      </p:cBhvr>
                                      <p:to>
                                        <p:strVal val="hidden"/>
                                      </p:to>
                                    </p:set>
                                  </p:childTnLst>
                                </p:cTn>
                              </p:par>
                            </p:childTnLst>
                          </p:cTn>
                        </p:par>
                        <p:par>
                          <p:cTn id="188" fill="hold">
                            <p:stCondLst>
                              <p:cond delay="226000"/>
                            </p:stCondLst>
                            <p:childTnLst>
                              <p:par>
                                <p:cTn id="189" presetID="10" presetClass="exit" fill="hold" grpId="3" nodeType="afterEffect">
                                  <p:stCondLst>
                                    <p:cond delay="0"/>
                                  </p:stCondLst>
                                  <p:childTnLst>
                                    <p:animEffect transition="out" filter="fade">
                                      <p:cBhvr>
                                        <p:cTn id="190" dur="5000" fill="hold"/>
                                        <p:tgtEl>
                                          <p:spTgt spid="255">
                                            <p:graphicEl>
                                              <a:chart seriesIdx="-4" categoryIdx="15" bldStep="category"/>
                                            </p:graphicEl>
                                          </p:spTgt>
                                        </p:tgtEl>
                                      </p:cBhvr>
                                    </p:animEffect>
                                    <p:set>
                                      <p:cBhvr>
                                        <p:cTn id="191" fill="hold">
                                          <p:stCondLst>
                                            <p:cond delay="4999"/>
                                          </p:stCondLst>
                                        </p:cTn>
                                        <p:tgtEl>
                                          <p:spTgt spid="255">
                                            <p:graphicEl>
                                              <a:chart seriesIdx="-4" categoryIdx="15" bldStep="category"/>
                                            </p:graphicEl>
                                          </p:spTgt>
                                        </p:tgtEl>
                                        <p:attrNameLst>
                                          <p:attrName>style.visibility</p:attrName>
                                        </p:attrNameLst>
                                      </p:cBhvr>
                                      <p:to>
                                        <p:strVal val="hidden"/>
                                      </p:to>
                                    </p:set>
                                  </p:childTnLst>
                                </p:cTn>
                              </p:par>
                            </p:childTnLst>
                          </p:cTn>
                        </p:par>
                        <p:par>
                          <p:cTn id="192" fill="hold">
                            <p:stCondLst>
                              <p:cond delay="231000"/>
                            </p:stCondLst>
                            <p:childTnLst>
                              <p:par>
                                <p:cTn id="193" presetID="10" presetClass="exit" fill="hold" grpId="3" nodeType="afterEffect">
                                  <p:stCondLst>
                                    <p:cond delay="0"/>
                                  </p:stCondLst>
                                  <p:childTnLst>
                                    <p:animEffect transition="out" filter="fade">
                                      <p:cBhvr>
                                        <p:cTn id="194" dur="5000" fill="hold"/>
                                        <p:tgtEl>
                                          <p:spTgt spid="255">
                                            <p:graphicEl>
                                              <a:chart seriesIdx="-4" categoryIdx="14" bldStep="category"/>
                                            </p:graphicEl>
                                          </p:spTgt>
                                        </p:tgtEl>
                                      </p:cBhvr>
                                    </p:animEffect>
                                    <p:set>
                                      <p:cBhvr>
                                        <p:cTn id="195" fill="hold">
                                          <p:stCondLst>
                                            <p:cond delay="4999"/>
                                          </p:stCondLst>
                                        </p:cTn>
                                        <p:tgtEl>
                                          <p:spTgt spid="255">
                                            <p:graphicEl>
                                              <a:chart seriesIdx="-4" categoryIdx="14" bldStep="category"/>
                                            </p:graphicEl>
                                          </p:spTgt>
                                        </p:tgtEl>
                                        <p:attrNameLst>
                                          <p:attrName>style.visibility</p:attrName>
                                        </p:attrNameLst>
                                      </p:cBhvr>
                                      <p:to>
                                        <p:strVal val="hidden"/>
                                      </p:to>
                                    </p:set>
                                  </p:childTnLst>
                                </p:cTn>
                              </p:par>
                            </p:childTnLst>
                          </p:cTn>
                        </p:par>
                        <p:par>
                          <p:cTn id="196" fill="hold">
                            <p:stCondLst>
                              <p:cond delay="236000"/>
                            </p:stCondLst>
                            <p:childTnLst>
                              <p:par>
                                <p:cTn id="197" presetID="10" presetClass="exit" fill="hold" grpId="3" nodeType="afterEffect">
                                  <p:stCondLst>
                                    <p:cond delay="0"/>
                                  </p:stCondLst>
                                  <p:childTnLst>
                                    <p:animEffect transition="out" filter="fade">
                                      <p:cBhvr>
                                        <p:cTn id="198" dur="5000" fill="hold"/>
                                        <p:tgtEl>
                                          <p:spTgt spid="255">
                                            <p:graphicEl>
                                              <a:chart seriesIdx="-4" categoryIdx="13" bldStep="category"/>
                                            </p:graphicEl>
                                          </p:spTgt>
                                        </p:tgtEl>
                                      </p:cBhvr>
                                    </p:animEffect>
                                    <p:set>
                                      <p:cBhvr>
                                        <p:cTn id="199" fill="hold">
                                          <p:stCondLst>
                                            <p:cond delay="4999"/>
                                          </p:stCondLst>
                                        </p:cTn>
                                        <p:tgtEl>
                                          <p:spTgt spid="255">
                                            <p:graphicEl>
                                              <a:chart seriesIdx="-4" categoryIdx="13" bldStep="category"/>
                                            </p:graphicEl>
                                          </p:spTgt>
                                        </p:tgtEl>
                                        <p:attrNameLst>
                                          <p:attrName>style.visibility</p:attrName>
                                        </p:attrNameLst>
                                      </p:cBhvr>
                                      <p:to>
                                        <p:strVal val="hidden"/>
                                      </p:to>
                                    </p:set>
                                  </p:childTnLst>
                                </p:cTn>
                              </p:par>
                            </p:childTnLst>
                          </p:cTn>
                        </p:par>
                        <p:par>
                          <p:cTn id="200" fill="hold">
                            <p:stCondLst>
                              <p:cond delay="241000"/>
                            </p:stCondLst>
                            <p:childTnLst>
                              <p:par>
                                <p:cTn id="201" presetID="10" presetClass="exit" fill="hold" grpId="3" nodeType="afterEffect">
                                  <p:stCondLst>
                                    <p:cond delay="0"/>
                                  </p:stCondLst>
                                  <p:childTnLst>
                                    <p:animEffect transition="out" filter="fade">
                                      <p:cBhvr>
                                        <p:cTn id="202" dur="5000" fill="hold"/>
                                        <p:tgtEl>
                                          <p:spTgt spid="255">
                                            <p:graphicEl>
                                              <a:chart seriesIdx="-4" categoryIdx="12" bldStep="category"/>
                                            </p:graphicEl>
                                          </p:spTgt>
                                        </p:tgtEl>
                                      </p:cBhvr>
                                    </p:animEffect>
                                    <p:set>
                                      <p:cBhvr>
                                        <p:cTn id="203" fill="hold">
                                          <p:stCondLst>
                                            <p:cond delay="4999"/>
                                          </p:stCondLst>
                                        </p:cTn>
                                        <p:tgtEl>
                                          <p:spTgt spid="255">
                                            <p:graphicEl>
                                              <a:chart seriesIdx="-4" categoryIdx="12" bldStep="category"/>
                                            </p:graphicEl>
                                          </p:spTgt>
                                        </p:tgtEl>
                                        <p:attrNameLst>
                                          <p:attrName>style.visibility</p:attrName>
                                        </p:attrNameLst>
                                      </p:cBhvr>
                                      <p:to>
                                        <p:strVal val="hidden"/>
                                      </p:to>
                                    </p:set>
                                  </p:childTnLst>
                                </p:cTn>
                              </p:par>
                            </p:childTnLst>
                          </p:cTn>
                        </p:par>
                        <p:par>
                          <p:cTn id="204" fill="hold">
                            <p:stCondLst>
                              <p:cond delay="246000"/>
                            </p:stCondLst>
                            <p:childTnLst>
                              <p:par>
                                <p:cTn id="205" presetID="10" presetClass="exit" fill="hold" grpId="3" nodeType="afterEffect">
                                  <p:stCondLst>
                                    <p:cond delay="0"/>
                                  </p:stCondLst>
                                  <p:childTnLst>
                                    <p:animEffect transition="out" filter="fade">
                                      <p:cBhvr>
                                        <p:cTn id="206" dur="5000" fill="hold"/>
                                        <p:tgtEl>
                                          <p:spTgt spid="255">
                                            <p:graphicEl>
                                              <a:chart seriesIdx="-4" categoryIdx="11" bldStep="category"/>
                                            </p:graphicEl>
                                          </p:spTgt>
                                        </p:tgtEl>
                                      </p:cBhvr>
                                    </p:animEffect>
                                    <p:set>
                                      <p:cBhvr>
                                        <p:cTn id="207" fill="hold">
                                          <p:stCondLst>
                                            <p:cond delay="4999"/>
                                          </p:stCondLst>
                                        </p:cTn>
                                        <p:tgtEl>
                                          <p:spTgt spid="255">
                                            <p:graphicEl>
                                              <a:chart seriesIdx="-4" categoryIdx="11" bldStep="category"/>
                                            </p:graphicEl>
                                          </p:spTgt>
                                        </p:tgtEl>
                                        <p:attrNameLst>
                                          <p:attrName>style.visibility</p:attrName>
                                        </p:attrNameLst>
                                      </p:cBhvr>
                                      <p:to>
                                        <p:strVal val="hidden"/>
                                      </p:to>
                                    </p:set>
                                  </p:childTnLst>
                                </p:cTn>
                              </p:par>
                            </p:childTnLst>
                          </p:cTn>
                        </p:par>
                        <p:par>
                          <p:cTn id="208" fill="hold">
                            <p:stCondLst>
                              <p:cond delay="251000"/>
                            </p:stCondLst>
                            <p:childTnLst>
                              <p:par>
                                <p:cTn id="209" presetID="10" presetClass="exit" fill="hold" grpId="3" nodeType="afterEffect">
                                  <p:stCondLst>
                                    <p:cond delay="0"/>
                                  </p:stCondLst>
                                  <p:childTnLst>
                                    <p:animEffect transition="out" filter="fade">
                                      <p:cBhvr>
                                        <p:cTn id="210" dur="5000" fill="hold"/>
                                        <p:tgtEl>
                                          <p:spTgt spid="255">
                                            <p:graphicEl>
                                              <a:chart seriesIdx="-4" categoryIdx="10" bldStep="category"/>
                                            </p:graphicEl>
                                          </p:spTgt>
                                        </p:tgtEl>
                                      </p:cBhvr>
                                    </p:animEffect>
                                    <p:set>
                                      <p:cBhvr>
                                        <p:cTn id="211" fill="hold">
                                          <p:stCondLst>
                                            <p:cond delay="4999"/>
                                          </p:stCondLst>
                                        </p:cTn>
                                        <p:tgtEl>
                                          <p:spTgt spid="255">
                                            <p:graphicEl>
                                              <a:chart seriesIdx="-4" categoryIdx="10" bldStep="category"/>
                                            </p:graphicEl>
                                          </p:spTgt>
                                        </p:tgtEl>
                                        <p:attrNameLst>
                                          <p:attrName>style.visibility</p:attrName>
                                        </p:attrNameLst>
                                      </p:cBhvr>
                                      <p:to>
                                        <p:strVal val="hidden"/>
                                      </p:to>
                                    </p:set>
                                  </p:childTnLst>
                                </p:cTn>
                              </p:par>
                            </p:childTnLst>
                          </p:cTn>
                        </p:par>
                        <p:par>
                          <p:cTn id="212" fill="hold">
                            <p:stCondLst>
                              <p:cond delay="256000"/>
                            </p:stCondLst>
                            <p:childTnLst>
                              <p:par>
                                <p:cTn id="213" presetID="10" presetClass="exit" fill="hold" grpId="3" nodeType="afterEffect">
                                  <p:stCondLst>
                                    <p:cond delay="0"/>
                                  </p:stCondLst>
                                  <p:childTnLst>
                                    <p:animEffect transition="out" filter="fade">
                                      <p:cBhvr>
                                        <p:cTn id="214" dur="5000" fill="hold"/>
                                        <p:tgtEl>
                                          <p:spTgt spid="255">
                                            <p:graphicEl>
                                              <a:chart seriesIdx="-4" categoryIdx="9" bldStep="category"/>
                                            </p:graphicEl>
                                          </p:spTgt>
                                        </p:tgtEl>
                                      </p:cBhvr>
                                    </p:animEffect>
                                    <p:set>
                                      <p:cBhvr>
                                        <p:cTn id="215" fill="hold">
                                          <p:stCondLst>
                                            <p:cond delay="4999"/>
                                          </p:stCondLst>
                                        </p:cTn>
                                        <p:tgtEl>
                                          <p:spTgt spid="255">
                                            <p:graphicEl>
                                              <a:chart seriesIdx="-4" categoryIdx="9" bldStep="category"/>
                                            </p:graphicEl>
                                          </p:spTgt>
                                        </p:tgtEl>
                                        <p:attrNameLst>
                                          <p:attrName>style.visibility</p:attrName>
                                        </p:attrNameLst>
                                      </p:cBhvr>
                                      <p:to>
                                        <p:strVal val="hidden"/>
                                      </p:to>
                                    </p:set>
                                  </p:childTnLst>
                                </p:cTn>
                              </p:par>
                            </p:childTnLst>
                          </p:cTn>
                        </p:par>
                        <p:par>
                          <p:cTn id="216" fill="hold">
                            <p:stCondLst>
                              <p:cond delay="261000"/>
                            </p:stCondLst>
                            <p:childTnLst>
                              <p:par>
                                <p:cTn id="217" presetID="10" presetClass="exit" fill="hold" grpId="3" nodeType="afterEffect">
                                  <p:stCondLst>
                                    <p:cond delay="0"/>
                                  </p:stCondLst>
                                  <p:childTnLst>
                                    <p:animEffect transition="out" filter="fade">
                                      <p:cBhvr>
                                        <p:cTn id="218" dur="5000" fill="hold"/>
                                        <p:tgtEl>
                                          <p:spTgt spid="255">
                                            <p:graphicEl>
                                              <a:chart seriesIdx="-4" categoryIdx="8" bldStep="category"/>
                                            </p:graphicEl>
                                          </p:spTgt>
                                        </p:tgtEl>
                                      </p:cBhvr>
                                    </p:animEffect>
                                    <p:set>
                                      <p:cBhvr>
                                        <p:cTn id="219" fill="hold">
                                          <p:stCondLst>
                                            <p:cond delay="4999"/>
                                          </p:stCondLst>
                                        </p:cTn>
                                        <p:tgtEl>
                                          <p:spTgt spid="255">
                                            <p:graphicEl>
                                              <a:chart seriesIdx="-4" categoryIdx="8" bldStep="category"/>
                                            </p:graphicEl>
                                          </p:spTgt>
                                        </p:tgtEl>
                                        <p:attrNameLst>
                                          <p:attrName>style.visibility</p:attrName>
                                        </p:attrNameLst>
                                      </p:cBhvr>
                                      <p:to>
                                        <p:strVal val="hidden"/>
                                      </p:to>
                                    </p:set>
                                  </p:childTnLst>
                                </p:cTn>
                              </p:par>
                            </p:childTnLst>
                          </p:cTn>
                        </p:par>
                        <p:par>
                          <p:cTn id="220" fill="hold">
                            <p:stCondLst>
                              <p:cond delay="266000"/>
                            </p:stCondLst>
                            <p:childTnLst>
                              <p:par>
                                <p:cTn id="221" presetID="10" presetClass="exit" fill="hold" grpId="3" nodeType="afterEffect">
                                  <p:stCondLst>
                                    <p:cond delay="0"/>
                                  </p:stCondLst>
                                  <p:childTnLst>
                                    <p:animEffect transition="out" filter="fade">
                                      <p:cBhvr>
                                        <p:cTn id="222" dur="5000" fill="hold"/>
                                        <p:tgtEl>
                                          <p:spTgt spid="255">
                                            <p:graphicEl>
                                              <a:chart seriesIdx="-4" categoryIdx="7" bldStep="category"/>
                                            </p:graphicEl>
                                          </p:spTgt>
                                        </p:tgtEl>
                                      </p:cBhvr>
                                    </p:animEffect>
                                    <p:set>
                                      <p:cBhvr>
                                        <p:cTn id="223" fill="hold">
                                          <p:stCondLst>
                                            <p:cond delay="4999"/>
                                          </p:stCondLst>
                                        </p:cTn>
                                        <p:tgtEl>
                                          <p:spTgt spid="255">
                                            <p:graphicEl>
                                              <a:chart seriesIdx="-4" categoryIdx="7" bldStep="category"/>
                                            </p:graphicEl>
                                          </p:spTgt>
                                        </p:tgtEl>
                                        <p:attrNameLst>
                                          <p:attrName>style.visibility</p:attrName>
                                        </p:attrNameLst>
                                      </p:cBhvr>
                                      <p:to>
                                        <p:strVal val="hidden"/>
                                      </p:to>
                                    </p:set>
                                  </p:childTnLst>
                                </p:cTn>
                              </p:par>
                            </p:childTnLst>
                          </p:cTn>
                        </p:par>
                        <p:par>
                          <p:cTn id="224" fill="hold">
                            <p:stCondLst>
                              <p:cond delay="271000"/>
                            </p:stCondLst>
                            <p:childTnLst>
                              <p:par>
                                <p:cTn id="225" presetID="10" presetClass="exit" fill="hold" grpId="3" nodeType="afterEffect">
                                  <p:stCondLst>
                                    <p:cond delay="0"/>
                                  </p:stCondLst>
                                  <p:childTnLst>
                                    <p:animEffect transition="out" filter="fade">
                                      <p:cBhvr>
                                        <p:cTn id="226" dur="5000" fill="hold"/>
                                        <p:tgtEl>
                                          <p:spTgt spid="255">
                                            <p:graphicEl>
                                              <a:chart seriesIdx="-4" categoryIdx="6" bldStep="category"/>
                                            </p:graphicEl>
                                          </p:spTgt>
                                        </p:tgtEl>
                                      </p:cBhvr>
                                    </p:animEffect>
                                    <p:set>
                                      <p:cBhvr>
                                        <p:cTn id="227" fill="hold">
                                          <p:stCondLst>
                                            <p:cond delay="4999"/>
                                          </p:stCondLst>
                                        </p:cTn>
                                        <p:tgtEl>
                                          <p:spTgt spid="255">
                                            <p:graphicEl>
                                              <a:chart seriesIdx="-4" categoryIdx="6" bldStep="category"/>
                                            </p:graphicEl>
                                          </p:spTgt>
                                        </p:tgtEl>
                                        <p:attrNameLst>
                                          <p:attrName>style.visibility</p:attrName>
                                        </p:attrNameLst>
                                      </p:cBhvr>
                                      <p:to>
                                        <p:strVal val="hidden"/>
                                      </p:to>
                                    </p:set>
                                  </p:childTnLst>
                                </p:cTn>
                              </p:par>
                            </p:childTnLst>
                          </p:cTn>
                        </p:par>
                        <p:par>
                          <p:cTn id="228" fill="hold">
                            <p:stCondLst>
                              <p:cond delay="276000"/>
                            </p:stCondLst>
                            <p:childTnLst>
                              <p:par>
                                <p:cTn id="229" presetID="10" presetClass="exit" fill="hold" grpId="3" nodeType="afterEffect">
                                  <p:stCondLst>
                                    <p:cond delay="0"/>
                                  </p:stCondLst>
                                  <p:childTnLst>
                                    <p:animEffect transition="out" filter="fade">
                                      <p:cBhvr>
                                        <p:cTn id="230" dur="5000" fill="hold"/>
                                        <p:tgtEl>
                                          <p:spTgt spid="255">
                                            <p:graphicEl>
                                              <a:chart seriesIdx="-4" categoryIdx="5" bldStep="category"/>
                                            </p:graphicEl>
                                          </p:spTgt>
                                        </p:tgtEl>
                                      </p:cBhvr>
                                    </p:animEffect>
                                    <p:set>
                                      <p:cBhvr>
                                        <p:cTn id="231" fill="hold">
                                          <p:stCondLst>
                                            <p:cond delay="4999"/>
                                          </p:stCondLst>
                                        </p:cTn>
                                        <p:tgtEl>
                                          <p:spTgt spid="255">
                                            <p:graphicEl>
                                              <a:chart seriesIdx="-4" categoryIdx="5" bldStep="category"/>
                                            </p:graphicEl>
                                          </p:spTgt>
                                        </p:tgtEl>
                                        <p:attrNameLst>
                                          <p:attrName>style.visibility</p:attrName>
                                        </p:attrNameLst>
                                      </p:cBhvr>
                                      <p:to>
                                        <p:strVal val="hidden"/>
                                      </p:to>
                                    </p:set>
                                  </p:childTnLst>
                                </p:cTn>
                              </p:par>
                            </p:childTnLst>
                          </p:cTn>
                        </p:par>
                        <p:par>
                          <p:cTn id="232" fill="hold">
                            <p:stCondLst>
                              <p:cond delay="281000"/>
                            </p:stCondLst>
                            <p:childTnLst>
                              <p:par>
                                <p:cTn id="233" presetID="10" presetClass="exit" fill="hold" grpId="3" nodeType="afterEffect">
                                  <p:stCondLst>
                                    <p:cond delay="0"/>
                                  </p:stCondLst>
                                  <p:childTnLst>
                                    <p:animEffect transition="out" filter="fade">
                                      <p:cBhvr>
                                        <p:cTn id="234" dur="5000" fill="hold"/>
                                        <p:tgtEl>
                                          <p:spTgt spid="255">
                                            <p:graphicEl>
                                              <a:chart seriesIdx="-4" categoryIdx="4" bldStep="category"/>
                                            </p:graphicEl>
                                          </p:spTgt>
                                        </p:tgtEl>
                                      </p:cBhvr>
                                    </p:animEffect>
                                    <p:set>
                                      <p:cBhvr>
                                        <p:cTn id="235" fill="hold">
                                          <p:stCondLst>
                                            <p:cond delay="4999"/>
                                          </p:stCondLst>
                                        </p:cTn>
                                        <p:tgtEl>
                                          <p:spTgt spid="255">
                                            <p:graphicEl>
                                              <a:chart seriesIdx="-4" categoryIdx="4" bldStep="category"/>
                                            </p:graphicEl>
                                          </p:spTgt>
                                        </p:tgtEl>
                                        <p:attrNameLst>
                                          <p:attrName>style.visibility</p:attrName>
                                        </p:attrNameLst>
                                      </p:cBhvr>
                                      <p:to>
                                        <p:strVal val="hidden"/>
                                      </p:to>
                                    </p:set>
                                  </p:childTnLst>
                                </p:cTn>
                              </p:par>
                            </p:childTnLst>
                          </p:cTn>
                        </p:par>
                        <p:par>
                          <p:cTn id="236" fill="hold">
                            <p:stCondLst>
                              <p:cond delay="286000"/>
                            </p:stCondLst>
                            <p:childTnLst>
                              <p:par>
                                <p:cTn id="237" presetID="10" presetClass="exit" fill="hold" grpId="3" nodeType="afterEffect">
                                  <p:stCondLst>
                                    <p:cond delay="0"/>
                                  </p:stCondLst>
                                  <p:childTnLst>
                                    <p:animEffect transition="out" filter="fade">
                                      <p:cBhvr>
                                        <p:cTn id="238" dur="5000" fill="hold"/>
                                        <p:tgtEl>
                                          <p:spTgt spid="255">
                                            <p:graphicEl>
                                              <a:chart seriesIdx="-4" categoryIdx="3" bldStep="category"/>
                                            </p:graphicEl>
                                          </p:spTgt>
                                        </p:tgtEl>
                                      </p:cBhvr>
                                    </p:animEffect>
                                    <p:set>
                                      <p:cBhvr>
                                        <p:cTn id="239" fill="hold">
                                          <p:stCondLst>
                                            <p:cond delay="4999"/>
                                          </p:stCondLst>
                                        </p:cTn>
                                        <p:tgtEl>
                                          <p:spTgt spid="255">
                                            <p:graphicEl>
                                              <a:chart seriesIdx="-4" categoryIdx="3" bldStep="category"/>
                                            </p:graphicEl>
                                          </p:spTgt>
                                        </p:tgtEl>
                                        <p:attrNameLst>
                                          <p:attrName>style.visibility</p:attrName>
                                        </p:attrNameLst>
                                      </p:cBhvr>
                                      <p:to>
                                        <p:strVal val="hidden"/>
                                      </p:to>
                                    </p:set>
                                  </p:childTnLst>
                                </p:cTn>
                              </p:par>
                            </p:childTnLst>
                          </p:cTn>
                        </p:par>
                        <p:par>
                          <p:cTn id="240" fill="hold">
                            <p:stCondLst>
                              <p:cond delay="291000"/>
                            </p:stCondLst>
                            <p:childTnLst>
                              <p:par>
                                <p:cTn id="241" presetID="10" presetClass="exit" fill="hold" grpId="3" nodeType="afterEffect">
                                  <p:stCondLst>
                                    <p:cond delay="0"/>
                                  </p:stCondLst>
                                  <p:childTnLst>
                                    <p:animEffect transition="out" filter="fade">
                                      <p:cBhvr>
                                        <p:cTn id="242" dur="5000" fill="hold"/>
                                        <p:tgtEl>
                                          <p:spTgt spid="255">
                                            <p:graphicEl>
                                              <a:chart seriesIdx="-4" categoryIdx="2" bldStep="category"/>
                                            </p:graphicEl>
                                          </p:spTgt>
                                        </p:tgtEl>
                                      </p:cBhvr>
                                    </p:animEffect>
                                    <p:set>
                                      <p:cBhvr>
                                        <p:cTn id="243" fill="hold">
                                          <p:stCondLst>
                                            <p:cond delay="4999"/>
                                          </p:stCondLst>
                                        </p:cTn>
                                        <p:tgtEl>
                                          <p:spTgt spid="255">
                                            <p:graphicEl>
                                              <a:chart seriesIdx="-4" categoryIdx="2" bldStep="category"/>
                                            </p:graphicEl>
                                          </p:spTgt>
                                        </p:tgtEl>
                                        <p:attrNameLst>
                                          <p:attrName>style.visibility</p:attrName>
                                        </p:attrNameLst>
                                      </p:cBhvr>
                                      <p:to>
                                        <p:strVal val="hidden"/>
                                      </p:to>
                                    </p:set>
                                  </p:childTnLst>
                                </p:cTn>
                              </p:par>
                            </p:childTnLst>
                          </p:cTn>
                        </p:par>
                        <p:par>
                          <p:cTn id="244" fill="hold">
                            <p:stCondLst>
                              <p:cond delay="296000"/>
                            </p:stCondLst>
                            <p:childTnLst>
                              <p:par>
                                <p:cTn id="245" presetID="10" presetClass="exit" fill="hold" grpId="3" nodeType="afterEffect">
                                  <p:stCondLst>
                                    <p:cond delay="0"/>
                                  </p:stCondLst>
                                  <p:childTnLst>
                                    <p:animEffect transition="out" filter="fade">
                                      <p:cBhvr>
                                        <p:cTn id="246" dur="5000" fill="hold"/>
                                        <p:tgtEl>
                                          <p:spTgt spid="255">
                                            <p:graphicEl>
                                              <a:chart seriesIdx="-4" categoryIdx="1" bldStep="category"/>
                                            </p:graphicEl>
                                          </p:spTgt>
                                        </p:tgtEl>
                                      </p:cBhvr>
                                    </p:animEffect>
                                    <p:set>
                                      <p:cBhvr>
                                        <p:cTn id="247" fill="hold">
                                          <p:stCondLst>
                                            <p:cond delay="4999"/>
                                          </p:stCondLst>
                                        </p:cTn>
                                        <p:tgtEl>
                                          <p:spTgt spid="255">
                                            <p:graphicEl>
                                              <a:chart seriesIdx="-4" categoryIdx="1" bldStep="category"/>
                                            </p:graphicEl>
                                          </p:spTgt>
                                        </p:tgtEl>
                                        <p:attrNameLst>
                                          <p:attrName>style.visibility</p:attrName>
                                        </p:attrNameLst>
                                      </p:cBhvr>
                                      <p:to>
                                        <p:strVal val="hidden"/>
                                      </p:to>
                                    </p:set>
                                  </p:childTnLst>
                                </p:cTn>
                              </p:par>
                            </p:childTnLst>
                          </p:cTn>
                        </p:par>
                        <p:par>
                          <p:cTn id="248" fill="hold">
                            <p:stCondLst>
                              <p:cond delay="301000"/>
                            </p:stCondLst>
                            <p:childTnLst>
                              <p:par>
                                <p:cTn id="249" presetID="10" presetClass="exit" fill="hold" grpId="3" nodeType="afterEffect">
                                  <p:stCondLst>
                                    <p:cond delay="0"/>
                                  </p:stCondLst>
                                  <p:childTnLst>
                                    <p:animEffect transition="out" filter="fade">
                                      <p:cBhvr>
                                        <p:cTn id="250" dur="5000" fill="hold"/>
                                        <p:tgtEl>
                                          <p:spTgt spid="255">
                                            <p:graphicEl>
                                              <a:chart seriesIdx="-4" categoryIdx="0" bldStep="category"/>
                                            </p:graphicEl>
                                          </p:spTgt>
                                        </p:tgtEl>
                                      </p:cBhvr>
                                    </p:animEffect>
                                    <p:set>
                                      <p:cBhvr>
                                        <p:cTn id="251" fill="hold">
                                          <p:stCondLst>
                                            <p:cond delay="4999"/>
                                          </p:stCondLst>
                                        </p:cTn>
                                        <p:tgtEl>
                                          <p:spTgt spid="255">
                                            <p:graphicEl>
                                              <a:chart seriesIdx="-4" categoryIdx="0" bldStep="category"/>
                                            </p:graphicEl>
                                          </p:spTgt>
                                        </p:tgtEl>
                                        <p:attrNameLst>
                                          <p:attrName>style.visibility</p:attrName>
                                        </p:attrNameLst>
                                      </p:cBhvr>
                                      <p:to>
                                        <p:strVal val="hidden"/>
                                      </p:to>
                                    </p:set>
                                  </p:childTnLst>
                                </p:cTn>
                              </p:par>
                            </p:childTnLst>
                          </p:cTn>
                        </p:par>
                        <p:par>
                          <p:cTn id="252" fill="hold">
                            <p:stCondLst>
                              <p:cond delay="306000"/>
                            </p:stCondLst>
                            <p:childTnLst>
                              <p:par>
                                <p:cTn id="253" presetID="10" presetClass="entr" fill="hold" grpId="4" nodeType="afterEffect">
                                  <p:stCondLst>
                                    <p:cond delay="0"/>
                                  </p:stCondLst>
                                  <p:iterate>
                                    <p:tmAbs val="0"/>
                                  </p:iterate>
                                  <p:childTnLst>
                                    <p:set>
                                      <p:cBhvr>
                                        <p:cTn id="254" fill="hold"/>
                                        <p:tgtEl>
                                          <p:spTgt spid="253"/>
                                        </p:tgtEl>
                                        <p:attrNameLst>
                                          <p:attrName>style.visibility</p:attrName>
                                        </p:attrNameLst>
                                      </p:cBhvr>
                                      <p:to>
                                        <p:strVal val="visible"/>
                                      </p:to>
                                    </p:set>
                                    <p:animEffect transition="in" filter="fade">
                                      <p:cBhvr>
                                        <p:cTn id="255" dur="500"/>
                                        <p:tgtEl>
                                          <p:spTgt spid="253"/>
                                        </p:tgtEl>
                                      </p:cBhvr>
                                    </p:animEffect>
                                  </p:childTnLst>
                                </p:cTn>
                              </p:par>
                            </p:childTnLst>
                          </p:cTn>
                        </p:par>
                        <p:par>
                          <p:cTn id="256" fill="hold">
                            <p:stCondLst>
                              <p:cond delay="306500"/>
                            </p:stCondLst>
                            <p:childTnLst>
                              <p:par>
                                <p:cTn id="257" presetID="1" presetClass="mediacall" presetSubtype="0" fill="hold" nodeType="afterEffect">
                                  <p:stCondLst>
                                    <p:cond delay="0"/>
                                  </p:stCondLst>
                                  <p:childTnLst>
                                    <p:cmd type="call" cmd="playFrom(0.0)">
                                      <p:cBhvr>
                                        <p:cTn id="258" dur="2000" fill="hold"/>
                                        <p:tgtEl>
                                          <p:spTgt spid="25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59" fill="hold" display="0">
                  <p:stCondLst>
                    <p:cond delay="indefinite"/>
                  </p:stCondLst>
                </p:cTn>
                <p:tgtEl>
                  <p:spTgt spid="256"/>
                </p:tgtEl>
              </p:cMediaNode>
            </p:audio>
            <p:audio>
              <p:cMediaNode vol="100000" showWhenStopped="0">
                <p:cTn id="260" fill="hold" display="0">
                  <p:stCondLst>
                    <p:cond delay="indefinite"/>
                  </p:stCondLst>
                </p:cTn>
                <p:tgtEl>
                  <p:spTgt spid="262"/>
                </p:tgtEl>
              </p:cMediaNode>
            </p:audio>
          </p:childTnLst>
        </p:cTn>
      </p:par>
    </p:tnLst>
    <p:bldLst>
      <p:bldP spid="253" grpId="4" animBg="1" advAuto="0"/>
      <p:bldGraphic spid="255" grpId="3">
        <p:bldSub>
          <a:bldChart bld="category"/>
        </p:bldSub>
      </p:bldGraphic>
      <p:bldP spid="261" grpId="1"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269"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270" name="Rechteck"/>
          <p:cNvSpPr/>
          <p:nvPr/>
        </p:nvSpPr>
        <p:spPr>
          <a:xfrm>
            <a:off x="2234009" y="1833202"/>
            <a:ext cx="15033241" cy="10287001"/>
          </a:xfrm>
          <a:prstGeom prst="rect">
            <a:avLst/>
          </a:prstGeom>
          <a:solidFill>
            <a:srgbClr val="FFFFFF"/>
          </a:solidFill>
          <a:ln w="12700">
            <a:miter lim="400000"/>
          </a:ln>
          <a:effectLst>
            <a:outerShdw blurRad="190500" dist="8455" dir="5400000" rotWithShape="0">
              <a:srgbClr val="000000"/>
            </a:outerShdw>
          </a:effectLst>
        </p:spPr>
        <p:txBody>
          <a:bodyPr lIns="71437" tIns="71437" rIns="71437" bIns="71437" anchor="ctr"/>
          <a:lstStyle/>
          <a:p>
            <a:pPr>
              <a:defRPr sz="3200">
                <a:solidFill>
                  <a:srgbClr val="FFFFFF"/>
                </a:solidFill>
              </a:defRPr>
            </a:pPr>
            <a:endParaRPr/>
          </a:p>
        </p:txBody>
      </p:sp>
      <p:pic>
        <p:nvPicPr>
          <p:cNvPr id="271" name="sr_20200411_image0595.jpg" descr="sr_20200411_image0595.jpg"/>
          <p:cNvPicPr>
            <a:picLocks noChangeAspect="1"/>
          </p:cNvPicPr>
          <p:nvPr/>
        </p:nvPicPr>
        <p:blipFill>
          <a:blip r:embed="rId2">
            <a:extLst/>
          </a:blip>
          <a:stretch>
            <a:fillRect/>
          </a:stretch>
        </p:blipFill>
        <p:spPr>
          <a:xfrm>
            <a:off x="2640831" y="2235200"/>
            <a:ext cx="14224001" cy="9484411"/>
          </a:xfrm>
          <a:prstGeom prst="rect">
            <a:avLst/>
          </a:prstGeom>
          <a:ln w="12700">
            <a:miter lim="400000"/>
          </a:ln>
        </p:spPr>
      </p:pic>
      <p:sp>
        <p:nvSpPr>
          <p:cNvPr id="28" name="Kreis"/>
          <p:cNvSpPr/>
          <p:nvPr/>
        </p:nvSpPr>
        <p:spPr>
          <a:xfrm>
            <a:off x="18386896" y="11227469"/>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29" name="Kreis"/>
          <p:cNvSpPr/>
          <p:nvPr/>
        </p:nvSpPr>
        <p:spPr>
          <a:xfrm>
            <a:off x="18386896" y="10003338"/>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0" name="Kreis"/>
          <p:cNvSpPr/>
          <p:nvPr/>
        </p:nvSpPr>
        <p:spPr>
          <a:xfrm>
            <a:off x="18386896" y="4693850"/>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1" name="Kreis"/>
          <p:cNvSpPr/>
          <p:nvPr/>
        </p:nvSpPr>
        <p:spPr>
          <a:xfrm>
            <a:off x="18386896" y="3482262"/>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2" name="Kreis"/>
          <p:cNvSpPr/>
          <p:nvPr/>
        </p:nvSpPr>
        <p:spPr>
          <a:xfrm>
            <a:off x="18392775" y="2257350"/>
            <a:ext cx="1016000"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3" name="VOTE"/>
          <p:cNvSpPr txBox="1"/>
          <p:nvPr/>
        </p:nvSpPr>
        <p:spPr>
          <a:xfrm>
            <a:off x="18487801" y="1009637"/>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VOTE</a:t>
            </a:r>
          </a:p>
        </p:txBody>
      </p:sp>
      <p:sp>
        <p:nvSpPr>
          <p:cNvPr id="34" name="best recreation"/>
          <p:cNvSpPr txBox="1"/>
          <p:nvPr/>
        </p:nvSpPr>
        <p:spPr>
          <a:xfrm>
            <a:off x="19707696" y="22255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best recreation</a:t>
            </a:r>
          </a:p>
        </p:txBody>
      </p:sp>
      <p:sp>
        <p:nvSpPr>
          <p:cNvPr id="35" name="best lighting"/>
          <p:cNvSpPr txBox="1"/>
          <p:nvPr/>
        </p:nvSpPr>
        <p:spPr>
          <a:xfrm>
            <a:off x="19707696" y="344141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lighting</a:t>
            </a:r>
          </a:p>
        </p:txBody>
      </p:sp>
      <p:sp>
        <p:nvSpPr>
          <p:cNvPr id="36" name="best items"/>
          <p:cNvSpPr txBox="1"/>
          <p:nvPr/>
        </p:nvSpPr>
        <p:spPr>
          <a:xfrm>
            <a:off x="19707696" y="4667349"/>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items</a:t>
            </a:r>
          </a:p>
        </p:txBody>
      </p:sp>
      <p:sp>
        <p:nvSpPr>
          <p:cNvPr id="37" name="fastest player"/>
          <p:cNvSpPr txBox="1"/>
          <p:nvPr/>
        </p:nvSpPr>
        <p:spPr>
          <a:xfrm>
            <a:off x="19707696" y="9960988"/>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fastest player</a:t>
            </a:r>
          </a:p>
        </p:txBody>
      </p:sp>
      <p:sp>
        <p:nvSpPr>
          <p:cNvPr id="38" name="slowest player"/>
          <p:cNvSpPr txBox="1"/>
          <p:nvPr/>
        </p:nvSpPr>
        <p:spPr>
          <a:xfrm>
            <a:off x="19707696" y="111980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slowest player</a:t>
            </a:r>
          </a:p>
        </p:txBody>
      </p:sp>
      <p:sp>
        <p:nvSpPr>
          <p:cNvPr id="39" name="🖼"/>
          <p:cNvSpPr txBox="1"/>
          <p:nvPr/>
        </p:nvSpPr>
        <p:spPr>
          <a:xfrm>
            <a:off x="18487801" y="2225526"/>
            <a:ext cx="819374" cy="78104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a:t>
            </a:r>
          </a:p>
        </p:txBody>
      </p:sp>
      <p:sp>
        <p:nvSpPr>
          <p:cNvPr id="40" name="🔦"/>
          <p:cNvSpPr txBox="1"/>
          <p:nvPr/>
        </p:nvSpPr>
        <p:spPr>
          <a:xfrm>
            <a:off x="18487801" y="3428922"/>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1" name="📦"/>
          <p:cNvSpPr txBox="1"/>
          <p:nvPr/>
        </p:nvSpPr>
        <p:spPr>
          <a:xfrm>
            <a:off x="18487801" y="4667349"/>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2" name="🌪"/>
          <p:cNvSpPr txBox="1"/>
          <p:nvPr/>
        </p:nvSpPr>
        <p:spPr>
          <a:xfrm>
            <a:off x="18487801" y="997370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3" name="🐌"/>
          <p:cNvSpPr txBox="1"/>
          <p:nvPr/>
        </p:nvSpPr>
        <p:spPr>
          <a:xfrm>
            <a:off x="18487801" y="1119802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4" name="Kreis"/>
          <p:cNvSpPr/>
          <p:nvPr/>
        </p:nvSpPr>
        <p:spPr>
          <a:xfrm>
            <a:off x="18386896" y="5906877"/>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5" name="funniest image"/>
          <p:cNvSpPr txBox="1"/>
          <p:nvPr/>
        </p:nvSpPr>
        <p:spPr>
          <a:xfrm>
            <a:off x="19707696" y="588037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funniest image</a:t>
            </a:r>
          </a:p>
        </p:txBody>
      </p:sp>
      <p:sp>
        <p:nvSpPr>
          <p:cNvPr id="46" name="🎉"/>
          <p:cNvSpPr txBox="1"/>
          <p:nvPr/>
        </p:nvSpPr>
        <p:spPr>
          <a:xfrm>
            <a:off x="18487801" y="588037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7" name="Kreis"/>
          <p:cNvSpPr/>
          <p:nvPr/>
        </p:nvSpPr>
        <p:spPr>
          <a:xfrm>
            <a:off x="18386896" y="7125124"/>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8" name="most creative"/>
          <p:cNvSpPr txBox="1"/>
          <p:nvPr/>
        </p:nvSpPr>
        <p:spPr>
          <a:xfrm>
            <a:off x="19707696" y="709862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most creative</a:t>
            </a:r>
          </a:p>
        </p:txBody>
      </p:sp>
      <p:sp>
        <p:nvSpPr>
          <p:cNvPr id="49" name="🔮"/>
          <p:cNvSpPr txBox="1"/>
          <p:nvPr/>
        </p:nvSpPr>
        <p:spPr>
          <a:xfrm>
            <a:off x="18487801" y="709862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50" name="BONUS POINTS"/>
          <p:cNvSpPr txBox="1"/>
          <p:nvPr/>
        </p:nvSpPr>
        <p:spPr>
          <a:xfrm>
            <a:off x="18487801" y="8748171"/>
            <a:ext cx="471307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a:t>BONUS POINTS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p:tmAbs val="0"/>
                                  </p:iterate>
                                  <p:childTnLst>
                                    <p:set>
                                      <p:cBhvr>
                                        <p:cTn id="6" fill="hold"/>
                                        <p:tgtEl>
                                          <p:spTgt spid="271"/>
                                        </p:tgtEl>
                                        <p:attrNameLst>
                                          <p:attrName>style.visibility</p:attrName>
                                        </p:attrNameLst>
                                      </p:cBhvr>
                                      <p:to>
                                        <p:strVal val="visible"/>
                                      </p:to>
                                    </p:set>
                                    <p:animEffect transition="in" filter="fade">
                                      <p:cBhvr>
                                        <p:cTn id="7" dur="5000"/>
                                        <p:tgtEl>
                                          <p:spTgt spid="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 grpId="1"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296"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297" name="TIME"/>
          <p:cNvSpPr txBox="1"/>
          <p:nvPr/>
        </p:nvSpPr>
        <p:spPr>
          <a:xfrm>
            <a:off x="18087280" y="5488880"/>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1" baseline="-27083">
                <a:solidFill>
                  <a:srgbClr val="424242"/>
                </a:solidFill>
                <a:latin typeface="Signika"/>
                <a:ea typeface="Signika"/>
                <a:cs typeface="Signika"/>
                <a:sym typeface="Signika"/>
              </a:defRPr>
            </a:lvl1pPr>
          </a:lstStyle>
          <a:p>
            <a:r>
              <a:rPr sz="7200" dirty="0"/>
              <a:t>TIME</a:t>
            </a:r>
          </a:p>
        </p:txBody>
      </p:sp>
      <p:sp>
        <p:nvSpPr>
          <p:cNvPr id="298" name="5 minutes"/>
          <p:cNvSpPr txBox="1"/>
          <p:nvPr/>
        </p:nvSpPr>
        <p:spPr>
          <a:xfrm>
            <a:off x="18087280" y="6271886"/>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a:t>5 minutes</a:t>
            </a:r>
          </a:p>
        </p:txBody>
      </p:sp>
      <p:sp>
        <p:nvSpPr>
          <p:cNvPr id="299" name="Kreis"/>
          <p:cNvSpPr/>
          <p:nvPr/>
        </p:nvSpPr>
        <p:spPr>
          <a:xfrm>
            <a:off x="18485569" y="2232496"/>
            <a:ext cx="3256385" cy="3256385"/>
          </a:xfrm>
          <a:prstGeom prst="ellipse">
            <a:avLst/>
          </a:prstGeom>
          <a:solidFill>
            <a:schemeClr val="accent3">
              <a:hueOff val="-333990"/>
              <a:satOff val="3917"/>
              <a:lumOff val="-6666"/>
            </a:schemeClr>
          </a:solidFill>
          <a:ln w="12700">
            <a:miter lim="400000"/>
          </a:ln>
        </p:spPr>
        <p:txBody>
          <a:bodyPr lIns="71437" tIns="71437" rIns="71437" bIns="71437" anchor="ctr"/>
          <a:lstStyle/>
          <a:p>
            <a:pPr>
              <a:defRPr sz="3200">
                <a:solidFill>
                  <a:srgbClr val="FFFFFF"/>
                </a:solidFill>
              </a:defRPr>
            </a:pPr>
            <a:endParaRPr/>
          </a:p>
        </p:txBody>
      </p:sp>
      <p:sp>
        <p:nvSpPr>
          <p:cNvPr id="300" name="Kreis"/>
          <p:cNvSpPr/>
          <p:nvPr/>
        </p:nvSpPr>
        <p:spPr>
          <a:xfrm>
            <a:off x="18487801" y="2232496"/>
            <a:ext cx="3256385" cy="3256385"/>
          </a:xfrm>
          <a:prstGeom prst="ellipse">
            <a:avLst/>
          </a:prstGeom>
          <a:solidFill>
            <a:schemeClr val="accent5"/>
          </a:solidFill>
          <a:ln w="12700">
            <a:miter lim="400000"/>
          </a:ln>
        </p:spPr>
        <p:txBody>
          <a:bodyPr lIns="71437" tIns="71437" rIns="71437" bIns="71437" anchor="ctr"/>
          <a:lstStyle/>
          <a:p>
            <a:pPr>
              <a:defRPr sz="3200">
                <a:solidFill>
                  <a:srgbClr val="FFFFFF"/>
                </a:solidFill>
              </a:defRPr>
            </a:pPr>
            <a:endParaRPr/>
          </a:p>
        </p:txBody>
      </p:sp>
      <p:sp>
        <p:nvSpPr>
          <p:cNvPr id="301" name="Kreis"/>
          <p:cNvSpPr/>
          <p:nvPr/>
        </p:nvSpPr>
        <p:spPr>
          <a:xfrm>
            <a:off x="19295417" y="3046418"/>
            <a:ext cx="1628540" cy="1628541"/>
          </a:xfrm>
          <a:prstGeom prst="ellipse">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graphicFrame>
        <p:nvGraphicFramePr>
          <p:cNvPr id="302" name="2D-Donutdiagramm"/>
          <p:cNvGraphicFramePr/>
          <p:nvPr/>
        </p:nvGraphicFramePr>
        <p:xfrm>
          <a:off x="18487801" y="2232496"/>
          <a:ext cx="3254153" cy="3254153"/>
        </p:xfrm>
        <a:graphic>
          <a:graphicData uri="http://schemas.openxmlformats.org/drawingml/2006/chart">
            <c:chart xmlns:c="http://schemas.openxmlformats.org/drawingml/2006/chart" xmlns:r="http://schemas.openxmlformats.org/officeDocument/2006/relationships" r:id="rId6"/>
          </a:graphicData>
        </a:graphic>
      </p:graphicFrame>
      <p:pic>
        <p:nvPicPr>
          <p:cNvPr id="303" name="Alarm Clock Electric Beeping.wav" descr="Alarm Clock Electric Beeping.wav"/>
          <p:cNvPicPr>
            <a:picLocks/>
          </p:cNvPicPr>
          <p:nvPr>
            <a:audioFile r:link="rId2"/>
            <p:extLst>
              <p:ext uri="{DAA4B4D4-6D71-4841-9C94-3DE7FCFB9230}">
                <p14:media xmlns:p14="http://schemas.microsoft.com/office/powerpoint/2010/main" r:embed="rId1"/>
              </p:ext>
            </p:extLst>
          </p:nvPr>
        </p:nvPicPr>
        <p:blipFill>
          <a:blip r:embed="rId7">
            <a:extLst/>
          </a:blip>
          <a:stretch>
            <a:fillRect/>
          </a:stretch>
        </p:blipFill>
        <p:spPr>
          <a:xfrm>
            <a:off x="26106577" y="9153485"/>
            <a:ext cx="571501" cy="571501"/>
          </a:xfrm>
          <a:prstGeom prst="rect">
            <a:avLst/>
          </a:prstGeom>
          <a:ln w="12700">
            <a:miter lim="400000"/>
          </a:ln>
        </p:spPr>
      </p:pic>
      <p:grpSp>
        <p:nvGrpSpPr>
          <p:cNvPr id="308" name="Gruppieren"/>
          <p:cNvGrpSpPr/>
          <p:nvPr/>
        </p:nvGrpSpPr>
        <p:grpSpPr>
          <a:xfrm>
            <a:off x="2234009" y="1833202"/>
            <a:ext cx="15033242" cy="10287001"/>
            <a:chOff x="0" y="0"/>
            <a:chExt cx="15033241" cy="10287000"/>
          </a:xfrm>
        </p:grpSpPr>
        <p:sp>
          <p:nvSpPr>
            <p:cNvPr id="304"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305" name="“Looking from a higher position the image shows a street scene with a large group of people standing in circle. In the center, some of them are dancing. On the left-hand side of the image you can see two parked busses. In the background are green bushes."/>
            <p:cNvSpPr txBox="1"/>
            <p:nvPr/>
          </p:nvSpPr>
          <p:spPr>
            <a:xfrm>
              <a:off x="1625339" y="2831070"/>
              <a:ext cx="11949481" cy="505734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6400"/>
                </a:lnSpc>
                <a:defRPr sz="4800" baseline="-27083">
                  <a:solidFill>
                    <a:srgbClr val="424242"/>
                  </a:solidFill>
                  <a:latin typeface="Signika"/>
                  <a:ea typeface="Signika"/>
                  <a:cs typeface="Signika"/>
                  <a:sym typeface="Signika"/>
                </a:defRPr>
              </a:pPr>
              <a:r>
                <a:rPr sz="7200" dirty="0"/>
                <a:t>	“Looking from a higher position the image shows a </a:t>
              </a:r>
              <a:r>
                <a:rPr sz="7200" b="1" dirty="0"/>
                <a:t>street scene</a:t>
              </a:r>
              <a:r>
                <a:rPr sz="7200" dirty="0"/>
                <a:t> with a </a:t>
              </a:r>
              <a:r>
                <a:rPr sz="7200" b="1" dirty="0"/>
                <a:t>large group of people standing in circle</a:t>
              </a:r>
              <a:r>
                <a:rPr sz="7200" dirty="0"/>
                <a:t>. In the center, some of them are </a:t>
              </a:r>
              <a:r>
                <a:rPr sz="7200" b="1" dirty="0"/>
                <a:t>dancing</a:t>
              </a:r>
              <a:r>
                <a:rPr sz="7200" dirty="0"/>
                <a:t>. On the left-hand side of the image you can see </a:t>
              </a:r>
              <a:r>
                <a:rPr sz="7200" b="1" dirty="0"/>
                <a:t>two parked busses</a:t>
              </a:r>
              <a:r>
                <a:rPr sz="7200" dirty="0"/>
                <a:t>. In the background are </a:t>
              </a:r>
              <a:r>
                <a:rPr sz="7200" b="1" dirty="0"/>
                <a:t>green bushes</a:t>
              </a:r>
              <a:r>
                <a:rPr sz="7200" dirty="0"/>
                <a:t>.”</a:t>
              </a:r>
            </a:p>
          </p:txBody>
        </p:sp>
        <p:sp>
          <p:nvSpPr>
            <p:cNvPr id="306" name="This is what my uncle remembers:"/>
            <p:cNvSpPr txBox="1"/>
            <p:nvPr/>
          </p:nvSpPr>
          <p:spPr>
            <a:xfrm>
              <a:off x="1625339" y="1634522"/>
              <a:ext cx="11949481" cy="790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6400"/>
                </a:lnSpc>
                <a:defRPr sz="4800" b="1" cap="all" baseline="-27083">
                  <a:solidFill>
                    <a:srgbClr val="424242"/>
                  </a:solidFill>
                  <a:latin typeface="Signika"/>
                  <a:ea typeface="Signika"/>
                  <a:cs typeface="Signika"/>
                  <a:sym typeface="Signika"/>
                </a:defRPr>
              </a:lvl1pPr>
            </a:lstStyle>
            <a:p>
              <a:r>
                <a:rPr sz="7200"/>
                <a:t>This is what my uncle remembers:</a:t>
              </a:r>
            </a:p>
          </p:txBody>
        </p:sp>
        <p:sp>
          <p:nvSpPr>
            <p:cNvPr id="307" name="Linie"/>
            <p:cNvSpPr/>
            <p:nvPr/>
          </p:nvSpPr>
          <p:spPr>
            <a:xfrm>
              <a:off x="1625339" y="1588938"/>
              <a:ext cx="11788205" cy="1"/>
            </a:xfrm>
            <a:prstGeom prst="line">
              <a:avLst/>
            </a:prstGeom>
            <a:noFill/>
            <a:ln w="50800" cap="flat">
              <a:solidFill>
                <a:srgbClr val="424242"/>
              </a:solidFill>
              <a:prstDash val="solid"/>
              <a:miter lim="400000"/>
            </a:ln>
            <a:effectLst/>
          </p:spPr>
          <p:txBody>
            <a:bodyPr wrap="square" lIns="71437" tIns="71437" rIns="71437" bIns="71437" numCol="1" anchor="ctr">
              <a:noAutofit/>
            </a:bodyPr>
            <a:lstStyle/>
            <a:p>
              <a:pPr>
                <a:defRPr sz="3200"/>
              </a:pPr>
              <a:endParaRPr/>
            </a:p>
          </p:txBody>
        </p:sp>
      </p:grpSp>
      <p:pic>
        <p:nvPicPr>
          <p:cNvPr id="309" name="Antique Clicker 2, Clock, Ticking, Tick, Tock, Click, Rhythm, Time, Watch, Countdown.wav" descr="Antique Clicker 2, Clock, Ticking, Tick, Tock, Click, Rhythm, Time, Watch, Countdown.wav"/>
          <p:cNvPicPr>
            <a:picLocks/>
          </p:cNvPicPr>
          <p:nvPr>
            <a:audioFile r:link="rId4"/>
            <p:extLst>
              <p:ext uri="{DAA4B4D4-6D71-4841-9C94-3DE7FCFB9230}">
                <p14:media xmlns:p14="http://schemas.microsoft.com/office/powerpoint/2010/main" r:embed="rId3"/>
              </p:ext>
            </p:extLst>
          </p:nvPr>
        </p:nvPicPr>
        <p:blipFill>
          <a:blip r:embed="rId7">
            <a:extLst/>
          </a:blip>
          <a:stretch>
            <a:fillRect/>
          </a:stretch>
        </p:blipFill>
        <p:spPr>
          <a:xfrm>
            <a:off x="24257000" y="13589000"/>
            <a:ext cx="571500" cy="571500"/>
          </a:xfrm>
          <a:prstGeom prst="rect">
            <a:avLst/>
          </a:prstGeom>
          <a:ln w="12700">
            <a:miter lim="400000"/>
          </a:ln>
        </p:spPr>
      </p:pic>
      <p:sp>
        <p:nvSpPr>
          <p:cNvPr id="310" name="Linie"/>
          <p:cNvSpPr/>
          <p:nvPr/>
        </p:nvSpPr>
        <p:spPr>
          <a:xfrm flipV="1">
            <a:off x="20114095" y="2207096"/>
            <a:ext cx="1" cy="859336"/>
          </a:xfrm>
          <a:prstGeom prst="line">
            <a:avLst/>
          </a:prstGeom>
          <a:ln w="50800">
            <a:solidFill>
              <a:schemeClr val="accent3"/>
            </a:solidFill>
            <a:miter lim="400000"/>
          </a:ln>
        </p:spPr>
        <p:txBody>
          <a:bodyPr lIns="71437" tIns="71437" rIns="71437" bIns="71437" anchor="ctr"/>
          <a:lstStyle/>
          <a:p>
            <a:pPr>
              <a:defRPr sz="3200"/>
            </a:pPr>
            <a:endParaRPr/>
          </a:p>
        </p:txBody>
      </p:sp>
      <p:sp>
        <p:nvSpPr>
          <p:cNvPr id="311" name="Linie"/>
          <p:cNvSpPr/>
          <p:nvPr/>
        </p:nvSpPr>
        <p:spPr>
          <a:xfrm flipH="1" flipV="1">
            <a:off x="18543998" y="3347839"/>
            <a:ext cx="817277" cy="265550"/>
          </a:xfrm>
          <a:prstGeom prst="line">
            <a:avLst/>
          </a:prstGeom>
          <a:ln w="50800">
            <a:solidFill>
              <a:schemeClr val="accent3"/>
            </a:solidFill>
            <a:miter lim="400000"/>
          </a:ln>
        </p:spPr>
        <p:txBody>
          <a:bodyPr lIns="71437" tIns="71437" rIns="71437" bIns="71437" anchor="ctr"/>
          <a:lstStyle/>
          <a:p>
            <a:pPr>
              <a:defRPr sz="3200"/>
            </a:pPr>
            <a:endParaRPr/>
          </a:p>
        </p:txBody>
      </p:sp>
      <p:sp>
        <p:nvSpPr>
          <p:cNvPr id="312" name="Linie"/>
          <p:cNvSpPr/>
          <p:nvPr/>
        </p:nvSpPr>
        <p:spPr>
          <a:xfrm flipH="1">
            <a:off x="19143722" y="4498382"/>
            <a:ext cx="505105"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313" name="Linie"/>
          <p:cNvSpPr/>
          <p:nvPr/>
        </p:nvSpPr>
        <p:spPr>
          <a:xfrm>
            <a:off x="20579364" y="4498382"/>
            <a:ext cx="505106"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314" name="Linie"/>
          <p:cNvSpPr/>
          <p:nvPr/>
        </p:nvSpPr>
        <p:spPr>
          <a:xfrm flipV="1">
            <a:off x="20866916" y="3347839"/>
            <a:ext cx="817278" cy="265550"/>
          </a:xfrm>
          <a:prstGeom prst="line">
            <a:avLst/>
          </a:prstGeom>
          <a:ln w="50800">
            <a:solidFill>
              <a:schemeClr val="accent3"/>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1" nodeType="afterEffect">
                                  <p:stCondLst>
                                    <p:cond delay="0"/>
                                  </p:stCondLst>
                                  <p:iterate>
                                    <p:tmAbs val="0"/>
                                  </p:iterate>
                                  <p:childTnLst>
                                    <p:set>
                                      <p:cBhvr>
                                        <p:cTn id="6" fill="hold"/>
                                        <p:tgtEl>
                                          <p:spTgt spid="308"/>
                                        </p:tgtEl>
                                        <p:attrNameLst>
                                          <p:attrName>style.visibility</p:attrName>
                                        </p:attrNameLst>
                                      </p:cBhvr>
                                      <p:to>
                                        <p:strVal val="visible"/>
                                      </p:to>
                                    </p:set>
                                    <p:anim calcmode="lin" valueType="num">
                                      <p:cBhvr>
                                        <p:cTn id="7" dur="2000" fill="hold"/>
                                        <p:tgtEl>
                                          <p:spTgt spid="308"/>
                                        </p:tgtEl>
                                        <p:attrNameLst>
                                          <p:attrName>ppt_x</p:attrName>
                                        </p:attrNameLst>
                                      </p:cBhvr>
                                      <p:tavLst>
                                        <p:tav tm="0">
                                          <p:val>
                                            <p:strVal val="0-#ppt_w/2"/>
                                          </p:val>
                                        </p:tav>
                                        <p:tav tm="100000">
                                          <p:val>
                                            <p:strVal val="#ppt_x"/>
                                          </p:val>
                                        </p:tav>
                                      </p:tavLst>
                                    </p:anim>
                                    <p:anim calcmode="lin" valueType="num">
                                      <p:cBhvr>
                                        <p:cTn id="8" dur="2000" fill="hold"/>
                                        <p:tgtEl>
                                          <p:spTgt spid="308"/>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mediacall" presetSubtype="0" fill="hold" nodeType="afterEffect">
                                  <p:stCondLst>
                                    <p:cond delay="0"/>
                                  </p:stCondLst>
                                  <p:childTnLst>
                                    <p:cmd type="call" cmd="playFrom(0.0)">
                                      <p:cBhvr>
                                        <p:cTn id="11" dur="4000" fill="hold"/>
                                        <p:tgtEl>
                                          <p:spTgt spid="309"/>
                                        </p:tgtEl>
                                      </p:cBhvr>
                                    </p:cmd>
                                  </p:childTnLst>
                                </p:cTn>
                              </p:par>
                            </p:childTnLst>
                          </p:cTn>
                        </p:par>
                        <p:par>
                          <p:cTn id="12" fill="hold">
                            <p:stCondLst>
                              <p:cond delay="6000"/>
                            </p:stCondLst>
                            <p:childTnLst>
                              <p:par>
                                <p:cTn id="13" presetID="10" presetClass="exit" fill="hold" grpId="3" nodeType="afterEffect">
                                  <p:stCondLst>
                                    <p:cond delay="0"/>
                                  </p:stCondLst>
                                  <p:childTnLst>
                                    <p:animEffect transition="out" filter="fade">
                                      <p:cBhvr>
                                        <p:cTn id="14" dur="5000" fill="hold"/>
                                        <p:tgtEl>
                                          <p:spTgt spid="302">
                                            <p:graphicEl>
                                              <a:chart seriesIdx="-4" categoryIdx="59" bldStep="category"/>
                                            </p:graphicEl>
                                          </p:spTgt>
                                        </p:tgtEl>
                                      </p:cBhvr>
                                    </p:animEffect>
                                    <p:set>
                                      <p:cBhvr>
                                        <p:cTn id="15" fill="hold">
                                          <p:stCondLst>
                                            <p:cond delay="4999"/>
                                          </p:stCondLst>
                                        </p:cTn>
                                        <p:tgtEl>
                                          <p:spTgt spid="302">
                                            <p:graphicEl>
                                              <a:chart seriesIdx="-4" categoryIdx="59" bldStep="category"/>
                                            </p:graphicEl>
                                          </p:spTgt>
                                        </p:tgtEl>
                                        <p:attrNameLst>
                                          <p:attrName>style.visibility</p:attrName>
                                        </p:attrNameLst>
                                      </p:cBhvr>
                                      <p:to>
                                        <p:strVal val="hidden"/>
                                      </p:to>
                                    </p:set>
                                  </p:childTnLst>
                                </p:cTn>
                              </p:par>
                            </p:childTnLst>
                          </p:cTn>
                        </p:par>
                        <p:par>
                          <p:cTn id="16" fill="hold">
                            <p:stCondLst>
                              <p:cond delay="11000"/>
                            </p:stCondLst>
                            <p:childTnLst>
                              <p:par>
                                <p:cTn id="17" presetID="10" presetClass="exit" fill="hold" grpId="3" nodeType="afterEffect">
                                  <p:stCondLst>
                                    <p:cond delay="0"/>
                                  </p:stCondLst>
                                  <p:childTnLst>
                                    <p:animEffect transition="out" filter="fade">
                                      <p:cBhvr>
                                        <p:cTn id="18" dur="5000" fill="hold"/>
                                        <p:tgtEl>
                                          <p:spTgt spid="302">
                                            <p:graphicEl>
                                              <a:chart seriesIdx="-4" categoryIdx="58" bldStep="category"/>
                                            </p:graphicEl>
                                          </p:spTgt>
                                        </p:tgtEl>
                                      </p:cBhvr>
                                    </p:animEffect>
                                    <p:set>
                                      <p:cBhvr>
                                        <p:cTn id="19" fill="hold">
                                          <p:stCondLst>
                                            <p:cond delay="4999"/>
                                          </p:stCondLst>
                                        </p:cTn>
                                        <p:tgtEl>
                                          <p:spTgt spid="302">
                                            <p:graphicEl>
                                              <a:chart seriesIdx="-4" categoryIdx="58" bldStep="category"/>
                                            </p:graphicEl>
                                          </p:spTgt>
                                        </p:tgtEl>
                                        <p:attrNameLst>
                                          <p:attrName>style.visibility</p:attrName>
                                        </p:attrNameLst>
                                      </p:cBhvr>
                                      <p:to>
                                        <p:strVal val="hidden"/>
                                      </p:to>
                                    </p:set>
                                  </p:childTnLst>
                                </p:cTn>
                              </p:par>
                            </p:childTnLst>
                          </p:cTn>
                        </p:par>
                        <p:par>
                          <p:cTn id="20" fill="hold">
                            <p:stCondLst>
                              <p:cond delay="16000"/>
                            </p:stCondLst>
                            <p:childTnLst>
                              <p:par>
                                <p:cTn id="21" presetID="10" presetClass="exit" fill="hold" grpId="3" nodeType="afterEffect">
                                  <p:stCondLst>
                                    <p:cond delay="0"/>
                                  </p:stCondLst>
                                  <p:childTnLst>
                                    <p:animEffect transition="out" filter="fade">
                                      <p:cBhvr>
                                        <p:cTn id="22" dur="5000" fill="hold"/>
                                        <p:tgtEl>
                                          <p:spTgt spid="302">
                                            <p:graphicEl>
                                              <a:chart seriesIdx="-4" categoryIdx="57" bldStep="category"/>
                                            </p:graphicEl>
                                          </p:spTgt>
                                        </p:tgtEl>
                                      </p:cBhvr>
                                    </p:animEffect>
                                    <p:set>
                                      <p:cBhvr>
                                        <p:cTn id="23" fill="hold">
                                          <p:stCondLst>
                                            <p:cond delay="4999"/>
                                          </p:stCondLst>
                                        </p:cTn>
                                        <p:tgtEl>
                                          <p:spTgt spid="302">
                                            <p:graphicEl>
                                              <a:chart seriesIdx="-4" categoryIdx="57" bldStep="category"/>
                                            </p:graphicEl>
                                          </p:spTgt>
                                        </p:tgtEl>
                                        <p:attrNameLst>
                                          <p:attrName>style.visibility</p:attrName>
                                        </p:attrNameLst>
                                      </p:cBhvr>
                                      <p:to>
                                        <p:strVal val="hidden"/>
                                      </p:to>
                                    </p:set>
                                  </p:childTnLst>
                                </p:cTn>
                              </p:par>
                            </p:childTnLst>
                          </p:cTn>
                        </p:par>
                        <p:par>
                          <p:cTn id="24" fill="hold">
                            <p:stCondLst>
                              <p:cond delay="21000"/>
                            </p:stCondLst>
                            <p:childTnLst>
                              <p:par>
                                <p:cTn id="25" presetID="10" presetClass="exit" fill="hold" grpId="3" nodeType="afterEffect">
                                  <p:stCondLst>
                                    <p:cond delay="0"/>
                                  </p:stCondLst>
                                  <p:childTnLst>
                                    <p:animEffect transition="out" filter="fade">
                                      <p:cBhvr>
                                        <p:cTn id="26" dur="5000" fill="hold"/>
                                        <p:tgtEl>
                                          <p:spTgt spid="302">
                                            <p:graphicEl>
                                              <a:chart seriesIdx="-4" categoryIdx="56" bldStep="category"/>
                                            </p:graphicEl>
                                          </p:spTgt>
                                        </p:tgtEl>
                                      </p:cBhvr>
                                    </p:animEffect>
                                    <p:set>
                                      <p:cBhvr>
                                        <p:cTn id="27" fill="hold">
                                          <p:stCondLst>
                                            <p:cond delay="4999"/>
                                          </p:stCondLst>
                                        </p:cTn>
                                        <p:tgtEl>
                                          <p:spTgt spid="302">
                                            <p:graphicEl>
                                              <a:chart seriesIdx="-4" categoryIdx="56" bldStep="category"/>
                                            </p:graphicEl>
                                          </p:spTgt>
                                        </p:tgtEl>
                                        <p:attrNameLst>
                                          <p:attrName>style.visibility</p:attrName>
                                        </p:attrNameLst>
                                      </p:cBhvr>
                                      <p:to>
                                        <p:strVal val="hidden"/>
                                      </p:to>
                                    </p:set>
                                  </p:childTnLst>
                                </p:cTn>
                              </p:par>
                            </p:childTnLst>
                          </p:cTn>
                        </p:par>
                        <p:par>
                          <p:cTn id="28" fill="hold">
                            <p:stCondLst>
                              <p:cond delay="26000"/>
                            </p:stCondLst>
                            <p:childTnLst>
                              <p:par>
                                <p:cTn id="29" presetID="10" presetClass="exit" fill="hold" grpId="3" nodeType="afterEffect">
                                  <p:stCondLst>
                                    <p:cond delay="0"/>
                                  </p:stCondLst>
                                  <p:childTnLst>
                                    <p:animEffect transition="out" filter="fade">
                                      <p:cBhvr>
                                        <p:cTn id="30" dur="5000" fill="hold"/>
                                        <p:tgtEl>
                                          <p:spTgt spid="302">
                                            <p:graphicEl>
                                              <a:chart seriesIdx="-4" categoryIdx="55" bldStep="category"/>
                                            </p:graphicEl>
                                          </p:spTgt>
                                        </p:tgtEl>
                                      </p:cBhvr>
                                    </p:animEffect>
                                    <p:set>
                                      <p:cBhvr>
                                        <p:cTn id="31" fill="hold">
                                          <p:stCondLst>
                                            <p:cond delay="4999"/>
                                          </p:stCondLst>
                                        </p:cTn>
                                        <p:tgtEl>
                                          <p:spTgt spid="302">
                                            <p:graphicEl>
                                              <a:chart seriesIdx="-4" categoryIdx="55" bldStep="category"/>
                                            </p:graphicEl>
                                          </p:spTgt>
                                        </p:tgtEl>
                                        <p:attrNameLst>
                                          <p:attrName>style.visibility</p:attrName>
                                        </p:attrNameLst>
                                      </p:cBhvr>
                                      <p:to>
                                        <p:strVal val="hidden"/>
                                      </p:to>
                                    </p:set>
                                  </p:childTnLst>
                                </p:cTn>
                              </p:par>
                            </p:childTnLst>
                          </p:cTn>
                        </p:par>
                        <p:par>
                          <p:cTn id="32" fill="hold">
                            <p:stCondLst>
                              <p:cond delay="31000"/>
                            </p:stCondLst>
                            <p:childTnLst>
                              <p:par>
                                <p:cTn id="33" presetID="10" presetClass="exit" fill="hold" grpId="3" nodeType="afterEffect">
                                  <p:stCondLst>
                                    <p:cond delay="0"/>
                                  </p:stCondLst>
                                  <p:childTnLst>
                                    <p:animEffect transition="out" filter="fade">
                                      <p:cBhvr>
                                        <p:cTn id="34" dur="5000" fill="hold"/>
                                        <p:tgtEl>
                                          <p:spTgt spid="302">
                                            <p:graphicEl>
                                              <a:chart seriesIdx="-4" categoryIdx="54" bldStep="category"/>
                                            </p:graphicEl>
                                          </p:spTgt>
                                        </p:tgtEl>
                                      </p:cBhvr>
                                    </p:animEffect>
                                    <p:set>
                                      <p:cBhvr>
                                        <p:cTn id="35" fill="hold">
                                          <p:stCondLst>
                                            <p:cond delay="4999"/>
                                          </p:stCondLst>
                                        </p:cTn>
                                        <p:tgtEl>
                                          <p:spTgt spid="302">
                                            <p:graphicEl>
                                              <a:chart seriesIdx="-4" categoryIdx="54" bldStep="category"/>
                                            </p:graphicEl>
                                          </p:spTgt>
                                        </p:tgtEl>
                                        <p:attrNameLst>
                                          <p:attrName>style.visibility</p:attrName>
                                        </p:attrNameLst>
                                      </p:cBhvr>
                                      <p:to>
                                        <p:strVal val="hidden"/>
                                      </p:to>
                                    </p:set>
                                  </p:childTnLst>
                                </p:cTn>
                              </p:par>
                            </p:childTnLst>
                          </p:cTn>
                        </p:par>
                        <p:par>
                          <p:cTn id="36" fill="hold">
                            <p:stCondLst>
                              <p:cond delay="36000"/>
                            </p:stCondLst>
                            <p:childTnLst>
                              <p:par>
                                <p:cTn id="37" presetID="10" presetClass="exit" fill="hold" grpId="3" nodeType="afterEffect">
                                  <p:stCondLst>
                                    <p:cond delay="0"/>
                                  </p:stCondLst>
                                  <p:childTnLst>
                                    <p:animEffect transition="out" filter="fade">
                                      <p:cBhvr>
                                        <p:cTn id="38" dur="5000" fill="hold"/>
                                        <p:tgtEl>
                                          <p:spTgt spid="302">
                                            <p:graphicEl>
                                              <a:chart seriesIdx="-4" categoryIdx="53" bldStep="category"/>
                                            </p:graphicEl>
                                          </p:spTgt>
                                        </p:tgtEl>
                                      </p:cBhvr>
                                    </p:animEffect>
                                    <p:set>
                                      <p:cBhvr>
                                        <p:cTn id="39" fill="hold">
                                          <p:stCondLst>
                                            <p:cond delay="4999"/>
                                          </p:stCondLst>
                                        </p:cTn>
                                        <p:tgtEl>
                                          <p:spTgt spid="302">
                                            <p:graphicEl>
                                              <a:chart seriesIdx="-4" categoryIdx="53" bldStep="category"/>
                                            </p:graphicEl>
                                          </p:spTgt>
                                        </p:tgtEl>
                                        <p:attrNameLst>
                                          <p:attrName>style.visibility</p:attrName>
                                        </p:attrNameLst>
                                      </p:cBhvr>
                                      <p:to>
                                        <p:strVal val="hidden"/>
                                      </p:to>
                                    </p:set>
                                  </p:childTnLst>
                                </p:cTn>
                              </p:par>
                            </p:childTnLst>
                          </p:cTn>
                        </p:par>
                        <p:par>
                          <p:cTn id="40" fill="hold">
                            <p:stCondLst>
                              <p:cond delay="41000"/>
                            </p:stCondLst>
                            <p:childTnLst>
                              <p:par>
                                <p:cTn id="41" presetID="10" presetClass="exit" fill="hold" grpId="3" nodeType="afterEffect">
                                  <p:stCondLst>
                                    <p:cond delay="0"/>
                                  </p:stCondLst>
                                  <p:childTnLst>
                                    <p:animEffect transition="out" filter="fade">
                                      <p:cBhvr>
                                        <p:cTn id="42" dur="5000" fill="hold"/>
                                        <p:tgtEl>
                                          <p:spTgt spid="302">
                                            <p:graphicEl>
                                              <a:chart seriesIdx="-4" categoryIdx="52" bldStep="category"/>
                                            </p:graphicEl>
                                          </p:spTgt>
                                        </p:tgtEl>
                                      </p:cBhvr>
                                    </p:animEffect>
                                    <p:set>
                                      <p:cBhvr>
                                        <p:cTn id="43" fill="hold">
                                          <p:stCondLst>
                                            <p:cond delay="4999"/>
                                          </p:stCondLst>
                                        </p:cTn>
                                        <p:tgtEl>
                                          <p:spTgt spid="302">
                                            <p:graphicEl>
                                              <a:chart seriesIdx="-4" categoryIdx="52" bldStep="category"/>
                                            </p:graphicEl>
                                          </p:spTgt>
                                        </p:tgtEl>
                                        <p:attrNameLst>
                                          <p:attrName>style.visibility</p:attrName>
                                        </p:attrNameLst>
                                      </p:cBhvr>
                                      <p:to>
                                        <p:strVal val="hidden"/>
                                      </p:to>
                                    </p:set>
                                  </p:childTnLst>
                                </p:cTn>
                              </p:par>
                            </p:childTnLst>
                          </p:cTn>
                        </p:par>
                        <p:par>
                          <p:cTn id="44" fill="hold">
                            <p:stCondLst>
                              <p:cond delay="46000"/>
                            </p:stCondLst>
                            <p:childTnLst>
                              <p:par>
                                <p:cTn id="45" presetID="10" presetClass="exit" fill="hold" grpId="3" nodeType="afterEffect">
                                  <p:stCondLst>
                                    <p:cond delay="0"/>
                                  </p:stCondLst>
                                  <p:childTnLst>
                                    <p:animEffect transition="out" filter="fade">
                                      <p:cBhvr>
                                        <p:cTn id="46" dur="5000" fill="hold"/>
                                        <p:tgtEl>
                                          <p:spTgt spid="302">
                                            <p:graphicEl>
                                              <a:chart seriesIdx="-4" categoryIdx="51" bldStep="category"/>
                                            </p:graphicEl>
                                          </p:spTgt>
                                        </p:tgtEl>
                                      </p:cBhvr>
                                    </p:animEffect>
                                    <p:set>
                                      <p:cBhvr>
                                        <p:cTn id="47" fill="hold">
                                          <p:stCondLst>
                                            <p:cond delay="4999"/>
                                          </p:stCondLst>
                                        </p:cTn>
                                        <p:tgtEl>
                                          <p:spTgt spid="302">
                                            <p:graphicEl>
                                              <a:chart seriesIdx="-4" categoryIdx="51" bldStep="category"/>
                                            </p:graphicEl>
                                          </p:spTgt>
                                        </p:tgtEl>
                                        <p:attrNameLst>
                                          <p:attrName>style.visibility</p:attrName>
                                        </p:attrNameLst>
                                      </p:cBhvr>
                                      <p:to>
                                        <p:strVal val="hidden"/>
                                      </p:to>
                                    </p:set>
                                  </p:childTnLst>
                                </p:cTn>
                              </p:par>
                            </p:childTnLst>
                          </p:cTn>
                        </p:par>
                        <p:par>
                          <p:cTn id="48" fill="hold">
                            <p:stCondLst>
                              <p:cond delay="51000"/>
                            </p:stCondLst>
                            <p:childTnLst>
                              <p:par>
                                <p:cTn id="49" presetID="10" presetClass="exit" fill="hold" grpId="3" nodeType="afterEffect">
                                  <p:stCondLst>
                                    <p:cond delay="0"/>
                                  </p:stCondLst>
                                  <p:childTnLst>
                                    <p:animEffect transition="out" filter="fade">
                                      <p:cBhvr>
                                        <p:cTn id="50" dur="5000" fill="hold"/>
                                        <p:tgtEl>
                                          <p:spTgt spid="302">
                                            <p:graphicEl>
                                              <a:chart seriesIdx="-4" categoryIdx="50" bldStep="category"/>
                                            </p:graphicEl>
                                          </p:spTgt>
                                        </p:tgtEl>
                                      </p:cBhvr>
                                    </p:animEffect>
                                    <p:set>
                                      <p:cBhvr>
                                        <p:cTn id="51" fill="hold">
                                          <p:stCondLst>
                                            <p:cond delay="4999"/>
                                          </p:stCondLst>
                                        </p:cTn>
                                        <p:tgtEl>
                                          <p:spTgt spid="302">
                                            <p:graphicEl>
                                              <a:chart seriesIdx="-4" categoryIdx="50" bldStep="category"/>
                                            </p:graphicEl>
                                          </p:spTgt>
                                        </p:tgtEl>
                                        <p:attrNameLst>
                                          <p:attrName>style.visibility</p:attrName>
                                        </p:attrNameLst>
                                      </p:cBhvr>
                                      <p:to>
                                        <p:strVal val="hidden"/>
                                      </p:to>
                                    </p:set>
                                  </p:childTnLst>
                                </p:cTn>
                              </p:par>
                            </p:childTnLst>
                          </p:cTn>
                        </p:par>
                        <p:par>
                          <p:cTn id="52" fill="hold">
                            <p:stCondLst>
                              <p:cond delay="56000"/>
                            </p:stCondLst>
                            <p:childTnLst>
                              <p:par>
                                <p:cTn id="53" presetID="10" presetClass="exit" fill="hold" grpId="3" nodeType="afterEffect">
                                  <p:stCondLst>
                                    <p:cond delay="0"/>
                                  </p:stCondLst>
                                  <p:childTnLst>
                                    <p:animEffect transition="out" filter="fade">
                                      <p:cBhvr>
                                        <p:cTn id="54" dur="5000" fill="hold"/>
                                        <p:tgtEl>
                                          <p:spTgt spid="302">
                                            <p:graphicEl>
                                              <a:chart seriesIdx="-4" categoryIdx="49" bldStep="category"/>
                                            </p:graphicEl>
                                          </p:spTgt>
                                        </p:tgtEl>
                                      </p:cBhvr>
                                    </p:animEffect>
                                    <p:set>
                                      <p:cBhvr>
                                        <p:cTn id="55" fill="hold">
                                          <p:stCondLst>
                                            <p:cond delay="4999"/>
                                          </p:stCondLst>
                                        </p:cTn>
                                        <p:tgtEl>
                                          <p:spTgt spid="302">
                                            <p:graphicEl>
                                              <a:chart seriesIdx="-4" categoryIdx="49" bldStep="category"/>
                                            </p:graphicEl>
                                          </p:spTgt>
                                        </p:tgtEl>
                                        <p:attrNameLst>
                                          <p:attrName>style.visibility</p:attrName>
                                        </p:attrNameLst>
                                      </p:cBhvr>
                                      <p:to>
                                        <p:strVal val="hidden"/>
                                      </p:to>
                                    </p:set>
                                  </p:childTnLst>
                                </p:cTn>
                              </p:par>
                            </p:childTnLst>
                          </p:cTn>
                        </p:par>
                        <p:par>
                          <p:cTn id="56" fill="hold">
                            <p:stCondLst>
                              <p:cond delay="61000"/>
                            </p:stCondLst>
                            <p:childTnLst>
                              <p:par>
                                <p:cTn id="57" presetID="10" presetClass="exit" fill="hold" grpId="3" nodeType="afterEffect">
                                  <p:stCondLst>
                                    <p:cond delay="0"/>
                                  </p:stCondLst>
                                  <p:childTnLst>
                                    <p:animEffect transition="out" filter="fade">
                                      <p:cBhvr>
                                        <p:cTn id="58" dur="5000" fill="hold"/>
                                        <p:tgtEl>
                                          <p:spTgt spid="302">
                                            <p:graphicEl>
                                              <a:chart seriesIdx="-4" categoryIdx="48" bldStep="category"/>
                                            </p:graphicEl>
                                          </p:spTgt>
                                        </p:tgtEl>
                                      </p:cBhvr>
                                    </p:animEffect>
                                    <p:set>
                                      <p:cBhvr>
                                        <p:cTn id="59" fill="hold">
                                          <p:stCondLst>
                                            <p:cond delay="4999"/>
                                          </p:stCondLst>
                                        </p:cTn>
                                        <p:tgtEl>
                                          <p:spTgt spid="302">
                                            <p:graphicEl>
                                              <a:chart seriesIdx="-4" categoryIdx="48" bldStep="category"/>
                                            </p:graphicEl>
                                          </p:spTgt>
                                        </p:tgtEl>
                                        <p:attrNameLst>
                                          <p:attrName>style.visibility</p:attrName>
                                        </p:attrNameLst>
                                      </p:cBhvr>
                                      <p:to>
                                        <p:strVal val="hidden"/>
                                      </p:to>
                                    </p:set>
                                  </p:childTnLst>
                                </p:cTn>
                              </p:par>
                            </p:childTnLst>
                          </p:cTn>
                        </p:par>
                        <p:par>
                          <p:cTn id="60" fill="hold">
                            <p:stCondLst>
                              <p:cond delay="66000"/>
                            </p:stCondLst>
                            <p:childTnLst>
                              <p:par>
                                <p:cTn id="61" presetID="10" presetClass="exit" fill="hold" grpId="3" nodeType="afterEffect">
                                  <p:stCondLst>
                                    <p:cond delay="0"/>
                                  </p:stCondLst>
                                  <p:childTnLst>
                                    <p:animEffect transition="out" filter="fade">
                                      <p:cBhvr>
                                        <p:cTn id="62" dur="5000" fill="hold"/>
                                        <p:tgtEl>
                                          <p:spTgt spid="302">
                                            <p:graphicEl>
                                              <a:chart seriesIdx="-4" categoryIdx="47" bldStep="category"/>
                                            </p:graphicEl>
                                          </p:spTgt>
                                        </p:tgtEl>
                                      </p:cBhvr>
                                    </p:animEffect>
                                    <p:set>
                                      <p:cBhvr>
                                        <p:cTn id="63" fill="hold">
                                          <p:stCondLst>
                                            <p:cond delay="4999"/>
                                          </p:stCondLst>
                                        </p:cTn>
                                        <p:tgtEl>
                                          <p:spTgt spid="302">
                                            <p:graphicEl>
                                              <a:chart seriesIdx="-4" categoryIdx="47" bldStep="category"/>
                                            </p:graphicEl>
                                          </p:spTgt>
                                        </p:tgtEl>
                                        <p:attrNameLst>
                                          <p:attrName>style.visibility</p:attrName>
                                        </p:attrNameLst>
                                      </p:cBhvr>
                                      <p:to>
                                        <p:strVal val="hidden"/>
                                      </p:to>
                                    </p:set>
                                  </p:childTnLst>
                                </p:cTn>
                              </p:par>
                            </p:childTnLst>
                          </p:cTn>
                        </p:par>
                        <p:par>
                          <p:cTn id="64" fill="hold">
                            <p:stCondLst>
                              <p:cond delay="71000"/>
                            </p:stCondLst>
                            <p:childTnLst>
                              <p:par>
                                <p:cTn id="65" presetID="10" presetClass="exit" fill="hold" grpId="3" nodeType="afterEffect">
                                  <p:stCondLst>
                                    <p:cond delay="0"/>
                                  </p:stCondLst>
                                  <p:childTnLst>
                                    <p:animEffect transition="out" filter="fade">
                                      <p:cBhvr>
                                        <p:cTn id="66" dur="5000" fill="hold"/>
                                        <p:tgtEl>
                                          <p:spTgt spid="302">
                                            <p:graphicEl>
                                              <a:chart seriesIdx="-4" categoryIdx="46" bldStep="category"/>
                                            </p:graphicEl>
                                          </p:spTgt>
                                        </p:tgtEl>
                                      </p:cBhvr>
                                    </p:animEffect>
                                    <p:set>
                                      <p:cBhvr>
                                        <p:cTn id="67" fill="hold">
                                          <p:stCondLst>
                                            <p:cond delay="4999"/>
                                          </p:stCondLst>
                                        </p:cTn>
                                        <p:tgtEl>
                                          <p:spTgt spid="302">
                                            <p:graphicEl>
                                              <a:chart seriesIdx="-4" categoryIdx="46" bldStep="category"/>
                                            </p:graphicEl>
                                          </p:spTgt>
                                        </p:tgtEl>
                                        <p:attrNameLst>
                                          <p:attrName>style.visibility</p:attrName>
                                        </p:attrNameLst>
                                      </p:cBhvr>
                                      <p:to>
                                        <p:strVal val="hidden"/>
                                      </p:to>
                                    </p:set>
                                  </p:childTnLst>
                                </p:cTn>
                              </p:par>
                            </p:childTnLst>
                          </p:cTn>
                        </p:par>
                        <p:par>
                          <p:cTn id="68" fill="hold">
                            <p:stCondLst>
                              <p:cond delay="76000"/>
                            </p:stCondLst>
                            <p:childTnLst>
                              <p:par>
                                <p:cTn id="69" presetID="10" presetClass="exit" fill="hold" grpId="3" nodeType="afterEffect">
                                  <p:stCondLst>
                                    <p:cond delay="0"/>
                                  </p:stCondLst>
                                  <p:childTnLst>
                                    <p:animEffect transition="out" filter="fade">
                                      <p:cBhvr>
                                        <p:cTn id="70" dur="5000" fill="hold"/>
                                        <p:tgtEl>
                                          <p:spTgt spid="302">
                                            <p:graphicEl>
                                              <a:chart seriesIdx="-4" categoryIdx="45" bldStep="category"/>
                                            </p:graphicEl>
                                          </p:spTgt>
                                        </p:tgtEl>
                                      </p:cBhvr>
                                    </p:animEffect>
                                    <p:set>
                                      <p:cBhvr>
                                        <p:cTn id="71" fill="hold">
                                          <p:stCondLst>
                                            <p:cond delay="4999"/>
                                          </p:stCondLst>
                                        </p:cTn>
                                        <p:tgtEl>
                                          <p:spTgt spid="302">
                                            <p:graphicEl>
                                              <a:chart seriesIdx="-4" categoryIdx="45" bldStep="category"/>
                                            </p:graphicEl>
                                          </p:spTgt>
                                        </p:tgtEl>
                                        <p:attrNameLst>
                                          <p:attrName>style.visibility</p:attrName>
                                        </p:attrNameLst>
                                      </p:cBhvr>
                                      <p:to>
                                        <p:strVal val="hidden"/>
                                      </p:to>
                                    </p:set>
                                  </p:childTnLst>
                                </p:cTn>
                              </p:par>
                            </p:childTnLst>
                          </p:cTn>
                        </p:par>
                        <p:par>
                          <p:cTn id="72" fill="hold">
                            <p:stCondLst>
                              <p:cond delay="81000"/>
                            </p:stCondLst>
                            <p:childTnLst>
                              <p:par>
                                <p:cTn id="73" presetID="10" presetClass="exit" fill="hold" grpId="3" nodeType="afterEffect">
                                  <p:stCondLst>
                                    <p:cond delay="0"/>
                                  </p:stCondLst>
                                  <p:childTnLst>
                                    <p:animEffect transition="out" filter="fade">
                                      <p:cBhvr>
                                        <p:cTn id="74" dur="5000" fill="hold"/>
                                        <p:tgtEl>
                                          <p:spTgt spid="302">
                                            <p:graphicEl>
                                              <a:chart seriesIdx="-4" categoryIdx="44" bldStep="category"/>
                                            </p:graphicEl>
                                          </p:spTgt>
                                        </p:tgtEl>
                                      </p:cBhvr>
                                    </p:animEffect>
                                    <p:set>
                                      <p:cBhvr>
                                        <p:cTn id="75" fill="hold">
                                          <p:stCondLst>
                                            <p:cond delay="4999"/>
                                          </p:stCondLst>
                                        </p:cTn>
                                        <p:tgtEl>
                                          <p:spTgt spid="302">
                                            <p:graphicEl>
                                              <a:chart seriesIdx="-4" categoryIdx="44" bldStep="category"/>
                                            </p:graphicEl>
                                          </p:spTgt>
                                        </p:tgtEl>
                                        <p:attrNameLst>
                                          <p:attrName>style.visibility</p:attrName>
                                        </p:attrNameLst>
                                      </p:cBhvr>
                                      <p:to>
                                        <p:strVal val="hidden"/>
                                      </p:to>
                                    </p:set>
                                  </p:childTnLst>
                                </p:cTn>
                              </p:par>
                            </p:childTnLst>
                          </p:cTn>
                        </p:par>
                        <p:par>
                          <p:cTn id="76" fill="hold">
                            <p:stCondLst>
                              <p:cond delay="86000"/>
                            </p:stCondLst>
                            <p:childTnLst>
                              <p:par>
                                <p:cTn id="77" presetID="10" presetClass="exit" fill="hold" grpId="3" nodeType="afterEffect">
                                  <p:stCondLst>
                                    <p:cond delay="0"/>
                                  </p:stCondLst>
                                  <p:childTnLst>
                                    <p:animEffect transition="out" filter="fade">
                                      <p:cBhvr>
                                        <p:cTn id="78" dur="5000" fill="hold"/>
                                        <p:tgtEl>
                                          <p:spTgt spid="302">
                                            <p:graphicEl>
                                              <a:chart seriesIdx="-4" categoryIdx="43" bldStep="category"/>
                                            </p:graphicEl>
                                          </p:spTgt>
                                        </p:tgtEl>
                                      </p:cBhvr>
                                    </p:animEffect>
                                    <p:set>
                                      <p:cBhvr>
                                        <p:cTn id="79" fill="hold">
                                          <p:stCondLst>
                                            <p:cond delay="4999"/>
                                          </p:stCondLst>
                                        </p:cTn>
                                        <p:tgtEl>
                                          <p:spTgt spid="302">
                                            <p:graphicEl>
                                              <a:chart seriesIdx="-4" categoryIdx="43" bldStep="category"/>
                                            </p:graphicEl>
                                          </p:spTgt>
                                        </p:tgtEl>
                                        <p:attrNameLst>
                                          <p:attrName>style.visibility</p:attrName>
                                        </p:attrNameLst>
                                      </p:cBhvr>
                                      <p:to>
                                        <p:strVal val="hidden"/>
                                      </p:to>
                                    </p:set>
                                  </p:childTnLst>
                                </p:cTn>
                              </p:par>
                            </p:childTnLst>
                          </p:cTn>
                        </p:par>
                        <p:par>
                          <p:cTn id="80" fill="hold">
                            <p:stCondLst>
                              <p:cond delay="91000"/>
                            </p:stCondLst>
                            <p:childTnLst>
                              <p:par>
                                <p:cTn id="81" presetID="10" presetClass="exit" fill="hold" grpId="3" nodeType="afterEffect">
                                  <p:stCondLst>
                                    <p:cond delay="0"/>
                                  </p:stCondLst>
                                  <p:childTnLst>
                                    <p:animEffect transition="out" filter="fade">
                                      <p:cBhvr>
                                        <p:cTn id="82" dur="5000" fill="hold"/>
                                        <p:tgtEl>
                                          <p:spTgt spid="302">
                                            <p:graphicEl>
                                              <a:chart seriesIdx="-4" categoryIdx="42" bldStep="category"/>
                                            </p:graphicEl>
                                          </p:spTgt>
                                        </p:tgtEl>
                                      </p:cBhvr>
                                    </p:animEffect>
                                    <p:set>
                                      <p:cBhvr>
                                        <p:cTn id="83" fill="hold">
                                          <p:stCondLst>
                                            <p:cond delay="4999"/>
                                          </p:stCondLst>
                                        </p:cTn>
                                        <p:tgtEl>
                                          <p:spTgt spid="302">
                                            <p:graphicEl>
                                              <a:chart seriesIdx="-4" categoryIdx="42" bldStep="category"/>
                                            </p:graphicEl>
                                          </p:spTgt>
                                        </p:tgtEl>
                                        <p:attrNameLst>
                                          <p:attrName>style.visibility</p:attrName>
                                        </p:attrNameLst>
                                      </p:cBhvr>
                                      <p:to>
                                        <p:strVal val="hidden"/>
                                      </p:to>
                                    </p:set>
                                  </p:childTnLst>
                                </p:cTn>
                              </p:par>
                            </p:childTnLst>
                          </p:cTn>
                        </p:par>
                        <p:par>
                          <p:cTn id="84" fill="hold">
                            <p:stCondLst>
                              <p:cond delay="96000"/>
                            </p:stCondLst>
                            <p:childTnLst>
                              <p:par>
                                <p:cTn id="85" presetID="10" presetClass="exit" fill="hold" grpId="3" nodeType="afterEffect">
                                  <p:stCondLst>
                                    <p:cond delay="0"/>
                                  </p:stCondLst>
                                  <p:childTnLst>
                                    <p:animEffect transition="out" filter="fade">
                                      <p:cBhvr>
                                        <p:cTn id="86" dur="5000" fill="hold"/>
                                        <p:tgtEl>
                                          <p:spTgt spid="302">
                                            <p:graphicEl>
                                              <a:chart seriesIdx="-4" categoryIdx="41" bldStep="category"/>
                                            </p:graphicEl>
                                          </p:spTgt>
                                        </p:tgtEl>
                                      </p:cBhvr>
                                    </p:animEffect>
                                    <p:set>
                                      <p:cBhvr>
                                        <p:cTn id="87" fill="hold">
                                          <p:stCondLst>
                                            <p:cond delay="4999"/>
                                          </p:stCondLst>
                                        </p:cTn>
                                        <p:tgtEl>
                                          <p:spTgt spid="302">
                                            <p:graphicEl>
                                              <a:chart seriesIdx="-4" categoryIdx="41" bldStep="category"/>
                                            </p:graphicEl>
                                          </p:spTgt>
                                        </p:tgtEl>
                                        <p:attrNameLst>
                                          <p:attrName>style.visibility</p:attrName>
                                        </p:attrNameLst>
                                      </p:cBhvr>
                                      <p:to>
                                        <p:strVal val="hidden"/>
                                      </p:to>
                                    </p:set>
                                  </p:childTnLst>
                                </p:cTn>
                              </p:par>
                            </p:childTnLst>
                          </p:cTn>
                        </p:par>
                        <p:par>
                          <p:cTn id="88" fill="hold">
                            <p:stCondLst>
                              <p:cond delay="101000"/>
                            </p:stCondLst>
                            <p:childTnLst>
                              <p:par>
                                <p:cTn id="89" presetID="10" presetClass="exit" fill="hold" grpId="3" nodeType="afterEffect">
                                  <p:stCondLst>
                                    <p:cond delay="0"/>
                                  </p:stCondLst>
                                  <p:childTnLst>
                                    <p:animEffect transition="out" filter="fade">
                                      <p:cBhvr>
                                        <p:cTn id="90" dur="5000" fill="hold"/>
                                        <p:tgtEl>
                                          <p:spTgt spid="302">
                                            <p:graphicEl>
                                              <a:chart seriesIdx="-4" categoryIdx="40" bldStep="category"/>
                                            </p:graphicEl>
                                          </p:spTgt>
                                        </p:tgtEl>
                                      </p:cBhvr>
                                    </p:animEffect>
                                    <p:set>
                                      <p:cBhvr>
                                        <p:cTn id="91" fill="hold">
                                          <p:stCondLst>
                                            <p:cond delay="4999"/>
                                          </p:stCondLst>
                                        </p:cTn>
                                        <p:tgtEl>
                                          <p:spTgt spid="302">
                                            <p:graphicEl>
                                              <a:chart seriesIdx="-4" categoryIdx="40" bldStep="category"/>
                                            </p:graphicEl>
                                          </p:spTgt>
                                        </p:tgtEl>
                                        <p:attrNameLst>
                                          <p:attrName>style.visibility</p:attrName>
                                        </p:attrNameLst>
                                      </p:cBhvr>
                                      <p:to>
                                        <p:strVal val="hidden"/>
                                      </p:to>
                                    </p:set>
                                  </p:childTnLst>
                                </p:cTn>
                              </p:par>
                            </p:childTnLst>
                          </p:cTn>
                        </p:par>
                        <p:par>
                          <p:cTn id="92" fill="hold">
                            <p:stCondLst>
                              <p:cond delay="106000"/>
                            </p:stCondLst>
                            <p:childTnLst>
                              <p:par>
                                <p:cTn id="93" presetID="10" presetClass="exit" fill="hold" grpId="3" nodeType="afterEffect">
                                  <p:stCondLst>
                                    <p:cond delay="0"/>
                                  </p:stCondLst>
                                  <p:childTnLst>
                                    <p:animEffect transition="out" filter="fade">
                                      <p:cBhvr>
                                        <p:cTn id="94" dur="5000" fill="hold"/>
                                        <p:tgtEl>
                                          <p:spTgt spid="302">
                                            <p:graphicEl>
                                              <a:chart seriesIdx="-4" categoryIdx="39" bldStep="category"/>
                                            </p:graphicEl>
                                          </p:spTgt>
                                        </p:tgtEl>
                                      </p:cBhvr>
                                    </p:animEffect>
                                    <p:set>
                                      <p:cBhvr>
                                        <p:cTn id="95" fill="hold">
                                          <p:stCondLst>
                                            <p:cond delay="4999"/>
                                          </p:stCondLst>
                                        </p:cTn>
                                        <p:tgtEl>
                                          <p:spTgt spid="302">
                                            <p:graphicEl>
                                              <a:chart seriesIdx="-4" categoryIdx="39" bldStep="category"/>
                                            </p:graphicEl>
                                          </p:spTgt>
                                        </p:tgtEl>
                                        <p:attrNameLst>
                                          <p:attrName>style.visibility</p:attrName>
                                        </p:attrNameLst>
                                      </p:cBhvr>
                                      <p:to>
                                        <p:strVal val="hidden"/>
                                      </p:to>
                                    </p:set>
                                  </p:childTnLst>
                                </p:cTn>
                              </p:par>
                            </p:childTnLst>
                          </p:cTn>
                        </p:par>
                        <p:par>
                          <p:cTn id="96" fill="hold">
                            <p:stCondLst>
                              <p:cond delay="111000"/>
                            </p:stCondLst>
                            <p:childTnLst>
                              <p:par>
                                <p:cTn id="97" presetID="10" presetClass="exit" fill="hold" grpId="3" nodeType="afterEffect">
                                  <p:stCondLst>
                                    <p:cond delay="0"/>
                                  </p:stCondLst>
                                  <p:childTnLst>
                                    <p:animEffect transition="out" filter="fade">
                                      <p:cBhvr>
                                        <p:cTn id="98" dur="5000" fill="hold"/>
                                        <p:tgtEl>
                                          <p:spTgt spid="302">
                                            <p:graphicEl>
                                              <a:chart seriesIdx="-4" categoryIdx="38" bldStep="category"/>
                                            </p:graphicEl>
                                          </p:spTgt>
                                        </p:tgtEl>
                                      </p:cBhvr>
                                    </p:animEffect>
                                    <p:set>
                                      <p:cBhvr>
                                        <p:cTn id="99" fill="hold">
                                          <p:stCondLst>
                                            <p:cond delay="4999"/>
                                          </p:stCondLst>
                                        </p:cTn>
                                        <p:tgtEl>
                                          <p:spTgt spid="302">
                                            <p:graphicEl>
                                              <a:chart seriesIdx="-4" categoryIdx="38" bldStep="category"/>
                                            </p:graphicEl>
                                          </p:spTgt>
                                        </p:tgtEl>
                                        <p:attrNameLst>
                                          <p:attrName>style.visibility</p:attrName>
                                        </p:attrNameLst>
                                      </p:cBhvr>
                                      <p:to>
                                        <p:strVal val="hidden"/>
                                      </p:to>
                                    </p:set>
                                  </p:childTnLst>
                                </p:cTn>
                              </p:par>
                            </p:childTnLst>
                          </p:cTn>
                        </p:par>
                        <p:par>
                          <p:cTn id="100" fill="hold">
                            <p:stCondLst>
                              <p:cond delay="116000"/>
                            </p:stCondLst>
                            <p:childTnLst>
                              <p:par>
                                <p:cTn id="101" presetID="10" presetClass="exit" fill="hold" grpId="3" nodeType="afterEffect">
                                  <p:stCondLst>
                                    <p:cond delay="0"/>
                                  </p:stCondLst>
                                  <p:childTnLst>
                                    <p:animEffect transition="out" filter="fade">
                                      <p:cBhvr>
                                        <p:cTn id="102" dur="5000" fill="hold"/>
                                        <p:tgtEl>
                                          <p:spTgt spid="302">
                                            <p:graphicEl>
                                              <a:chart seriesIdx="-4" categoryIdx="37" bldStep="category"/>
                                            </p:graphicEl>
                                          </p:spTgt>
                                        </p:tgtEl>
                                      </p:cBhvr>
                                    </p:animEffect>
                                    <p:set>
                                      <p:cBhvr>
                                        <p:cTn id="103" fill="hold">
                                          <p:stCondLst>
                                            <p:cond delay="4999"/>
                                          </p:stCondLst>
                                        </p:cTn>
                                        <p:tgtEl>
                                          <p:spTgt spid="302">
                                            <p:graphicEl>
                                              <a:chart seriesIdx="-4" categoryIdx="37" bldStep="category"/>
                                            </p:graphicEl>
                                          </p:spTgt>
                                        </p:tgtEl>
                                        <p:attrNameLst>
                                          <p:attrName>style.visibility</p:attrName>
                                        </p:attrNameLst>
                                      </p:cBhvr>
                                      <p:to>
                                        <p:strVal val="hidden"/>
                                      </p:to>
                                    </p:set>
                                  </p:childTnLst>
                                </p:cTn>
                              </p:par>
                            </p:childTnLst>
                          </p:cTn>
                        </p:par>
                        <p:par>
                          <p:cTn id="104" fill="hold">
                            <p:stCondLst>
                              <p:cond delay="121000"/>
                            </p:stCondLst>
                            <p:childTnLst>
                              <p:par>
                                <p:cTn id="105" presetID="10" presetClass="exit" fill="hold" grpId="3" nodeType="afterEffect">
                                  <p:stCondLst>
                                    <p:cond delay="0"/>
                                  </p:stCondLst>
                                  <p:childTnLst>
                                    <p:animEffect transition="out" filter="fade">
                                      <p:cBhvr>
                                        <p:cTn id="106" dur="5000" fill="hold"/>
                                        <p:tgtEl>
                                          <p:spTgt spid="302">
                                            <p:graphicEl>
                                              <a:chart seriesIdx="-4" categoryIdx="36" bldStep="category"/>
                                            </p:graphicEl>
                                          </p:spTgt>
                                        </p:tgtEl>
                                      </p:cBhvr>
                                    </p:animEffect>
                                    <p:set>
                                      <p:cBhvr>
                                        <p:cTn id="107" fill="hold">
                                          <p:stCondLst>
                                            <p:cond delay="4999"/>
                                          </p:stCondLst>
                                        </p:cTn>
                                        <p:tgtEl>
                                          <p:spTgt spid="302">
                                            <p:graphicEl>
                                              <a:chart seriesIdx="-4" categoryIdx="36" bldStep="category"/>
                                            </p:graphicEl>
                                          </p:spTgt>
                                        </p:tgtEl>
                                        <p:attrNameLst>
                                          <p:attrName>style.visibility</p:attrName>
                                        </p:attrNameLst>
                                      </p:cBhvr>
                                      <p:to>
                                        <p:strVal val="hidden"/>
                                      </p:to>
                                    </p:set>
                                  </p:childTnLst>
                                </p:cTn>
                              </p:par>
                            </p:childTnLst>
                          </p:cTn>
                        </p:par>
                        <p:par>
                          <p:cTn id="108" fill="hold">
                            <p:stCondLst>
                              <p:cond delay="126000"/>
                            </p:stCondLst>
                            <p:childTnLst>
                              <p:par>
                                <p:cTn id="109" presetID="10" presetClass="exit" fill="hold" grpId="3" nodeType="afterEffect">
                                  <p:stCondLst>
                                    <p:cond delay="0"/>
                                  </p:stCondLst>
                                  <p:childTnLst>
                                    <p:animEffect transition="out" filter="fade">
                                      <p:cBhvr>
                                        <p:cTn id="110" dur="5000" fill="hold"/>
                                        <p:tgtEl>
                                          <p:spTgt spid="302">
                                            <p:graphicEl>
                                              <a:chart seriesIdx="-4" categoryIdx="35" bldStep="category"/>
                                            </p:graphicEl>
                                          </p:spTgt>
                                        </p:tgtEl>
                                      </p:cBhvr>
                                    </p:animEffect>
                                    <p:set>
                                      <p:cBhvr>
                                        <p:cTn id="111" fill="hold">
                                          <p:stCondLst>
                                            <p:cond delay="4999"/>
                                          </p:stCondLst>
                                        </p:cTn>
                                        <p:tgtEl>
                                          <p:spTgt spid="302">
                                            <p:graphicEl>
                                              <a:chart seriesIdx="-4" categoryIdx="35" bldStep="category"/>
                                            </p:graphicEl>
                                          </p:spTgt>
                                        </p:tgtEl>
                                        <p:attrNameLst>
                                          <p:attrName>style.visibility</p:attrName>
                                        </p:attrNameLst>
                                      </p:cBhvr>
                                      <p:to>
                                        <p:strVal val="hidden"/>
                                      </p:to>
                                    </p:set>
                                  </p:childTnLst>
                                </p:cTn>
                              </p:par>
                            </p:childTnLst>
                          </p:cTn>
                        </p:par>
                        <p:par>
                          <p:cTn id="112" fill="hold">
                            <p:stCondLst>
                              <p:cond delay="131000"/>
                            </p:stCondLst>
                            <p:childTnLst>
                              <p:par>
                                <p:cTn id="113" presetID="10" presetClass="exit" fill="hold" grpId="3" nodeType="afterEffect">
                                  <p:stCondLst>
                                    <p:cond delay="0"/>
                                  </p:stCondLst>
                                  <p:childTnLst>
                                    <p:animEffect transition="out" filter="fade">
                                      <p:cBhvr>
                                        <p:cTn id="114" dur="5000" fill="hold"/>
                                        <p:tgtEl>
                                          <p:spTgt spid="302">
                                            <p:graphicEl>
                                              <a:chart seriesIdx="-4" categoryIdx="34" bldStep="category"/>
                                            </p:graphicEl>
                                          </p:spTgt>
                                        </p:tgtEl>
                                      </p:cBhvr>
                                    </p:animEffect>
                                    <p:set>
                                      <p:cBhvr>
                                        <p:cTn id="115" fill="hold">
                                          <p:stCondLst>
                                            <p:cond delay="4999"/>
                                          </p:stCondLst>
                                        </p:cTn>
                                        <p:tgtEl>
                                          <p:spTgt spid="302">
                                            <p:graphicEl>
                                              <a:chart seriesIdx="-4" categoryIdx="34" bldStep="category"/>
                                            </p:graphicEl>
                                          </p:spTgt>
                                        </p:tgtEl>
                                        <p:attrNameLst>
                                          <p:attrName>style.visibility</p:attrName>
                                        </p:attrNameLst>
                                      </p:cBhvr>
                                      <p:to>
                                        <p:strVal val="hidden"/>
                                      </p:to>
                                    </p:set>
                                  </p:childTnLst>
                                </p:cTn>
                              </p:par>
                            </p:childTnLst>
                          </p:cTn>
                        </p:par>
                        <p:par>
                          <p:cTn id="116" fill="hold">
                            <p:stCondLst>
                              <p:cond delay="136000"/>
                            </p:stCondLst>
                            <p:childTnLst>
                              <p:par>
                                <p:cTn id="117" presetID="10" presetClass="exit" fill="hold" grpId="3" nodeType="afterEffect">
                                  <p:stCondLst>
                                    <p:cond delay="0"/>
                                  </p:stCondLst>
                                  <p:childTnLst>
                                    <p:animEffect transition="out" filter="fade">
                                      <p:cBhvr>
                                        <p:cTn id="118" dur="5000" fill="hold"/>
                                        <p:tgtEl>
                                          <p:spTgt spid="302">
                                            <p:graphicEl>
                                              <a:chart seriesIdx="-4" categoryIdx="33" bldStep="category"/>
                                            </p:graphicEl>
                                          </p:spTgt>
                                        </p:tgtEl>
                                      </p:cBhvr>
                                    </p:animEffect>
                                    <p:set>
                                      <p:cBhvr>
                                        <p:cTn id="119" fill="hold">
                                          <p:stCondLst>
                                            <p:cond delay="4999"/>
                                          </p:stCondLst>
                                        </p:cTn>
                                        <p:tgtEl>
                                          <p:spTgt spid="302">
                                            <p:graphicEl>
                                              <a:chart seriesIdx="-4" categoryIdx="33" bldStep="category"/>
                                            </p:graphicEl>
                                          </p:spTgt>
                                        </p:tgtEl>
                                        <p:attrNameLst>
                                          <p:attrName>style.visibility</p:attrName>
                                        </p:attrNameLst>
                                      </p:cBhvr>
                                      <p:to>
                                        <p:strVal val="hidden"/>
                                      </p:to>
                                    </p:set>
                                  </p:childTnLst>
                                </p:cTn>
                              </p:par>
                            </p:childTnLst>
                          </p:cTn>
                        </p:par>
                        <p:par>
                          <p:cTn id="120" fill="hold">
                            <p:stCondLst>
                              <p:cond delay="141000"/>
                            </p:stCondLst>
                            <p:childTnLst>
                              <p:par>
                                <p:cTn id="121" presetID="10" presetClass="exit" fill="hold" grpId="3" nodeType="afterEffect">
                                  <p:stCondLst>
                                    <p:cond delay="0"/>
                                  </p:stCondLst>
                                  <p:childTnLst>
                                    <p:animEffect transition="out" filter="fade">
                                      <p:cBhvr>
                                        <p:cTn id="122" dur="5000" fill="hold"/>
                                        <p:tgtEl>
                                          <p:spTgt spid="302">
                                            <p:graphicEl>
                                              <a:chart seriesIdx="-4" categoryIdx="32" bldStep="category"/>
                                            </p:graphicEl>
                                          </p:spTgt>
                                        </p:tgtEl>
                                      </p:cBhvr>
                                    </p:animEffect>
                                    <p:set>
                                      <p:cBhvr>
                                        <p:cTn id="123" fill="hold">
                                          <p:stCondLst>
                                            <p:cond delay="4999"/>
                                          </p:stCondLst>
                                        </p:cTn>
                                        <p:tgtEl>
                                          <p:spTgt spid="302">
                                            <p:graphicEl>
                                              <a:chart seriesIdx="-4" categoryIdx="32" bldStep="category"/>
                                            </p:graphicEl>
                                          </p:spTgt>
                                        </p:tgtEl>
                                        <p:attrNameLst>
                                          <p:attrName>style.visibility</p:attrName>
                                        </p:attrNameLst>
                                      </p:cBhvr>
                                      <p:to>
                                        <p:strVal val="hidden"/>
                                      </p:to>
                                    </p:set>
                                  </p:childTnLst>
                                </p:cTn>
                              </p:par>
                            </p:childTnLst>
                          </p:cTn>
                        </p:par>
                        <p:par>
                          <p:cTn id="124" fill="hold">
                            <p:stCondLst>
                              <p:cond delay="146000"/>
                            </p:stCondLst>
                            <p:childTnLst>
                              <p:par>
                                <p:cTn id="125" presetID="10" presetClass="exit" fill="hold" grpId="3" nodeType="afterEffect">
                                  <p:stCondLst>
                                    <p:cond delay="0"/>
                                  </p:stCondLst>
                                  <p:childTnLst>
                                    <p:animEffect transition="out" filter="fade">
                                      <p:cBhvr>
                                        <p:cTn id="126" dur="5000" fill="hold"/>
                                        <p:tgtEl>
                                          <p:spTgt spid="302">
                                            <p:graphicEl>
                                              <a:chart seriesIdx="-4" categoryIdx="31" bldStep="category"/>
                                            </p:graphicEl>
                                          </p:spTgt>
                                        </p:tgtEl>
                                      </p:cBhvr>
                                    </p:animEffect>
                                    <p:set>
                                      <p:cBhvr>
                                        <p:cTn id="127" fill="hold">
                                          <p:stCondLst>
                                            <p:cond delay="4999"/>
                                          </p:stCondLst>
                                        </p:cTn>
                                        <p:tgtEl>
                                          <p:spTgt spid="302">
                                            <p:graphicEl>
                                              <a:chart seriesIdx="-4" categoryIdx="31" bldStep="category"/>
                                            </p:graphicEl>
                                          </p:spTgt>
                                        </p:tgtEl>
                                        <p:attrNameLst>
                                          <p:attrName>style.visibility</p:attrName>
                                        </p:attrNameLst>
                                      </p:cBhvr>
                                      <p:to>
                                        <p:strVal val="hidden"/>
                                      </p:to>
                                    </p:set>
                                  </p:childTnLst>
                                </p:cTn>
                              </p:par>
                            </p:childTnLst>
                          </p:cTn>
                        </p:par>
                        <p:par>
                          <p:cTn id="128" fill="hold">
                            <p:stCondLst>
                              <p:cond delay="151000"/>
                            </p:stCondLst>
                            <p:childTnLst>
                              <p:par>
                                <p:cTn id="129" presetID="10" presetClass="exit" fill="hold" grpId="3" nodeType="afterEffect">
                                  <p:stCondLst>
                                    <p:cond delay="0"/>
                                  </p:stCondLst>
                                  <p:childTnLst>
                                    <p:animEffect transition="out" filter="fade">
                                      <p:cBhvr>
                                        <p:cTn id="130" dur="5000" fill="hold"/>
                                        <p:tgtEl>
                                          <p:spTgt spid="302">
                                            <p:graphicEl>
                                              <a:chart seriesIdx="-4" categoryIdx="30" bldStep="category"/>
                                            </p:graphicEl>
                                          </p:spTgt>
                                        </p:tgtEl>
                                      </p:cBhvr>
                                    </p:animEffect>
                                    <p:set>
                                      <p:cBhvr>
                                        <p:cTn id="131" fill="hold">
                                          <p:stCondLst>
                                            <p:cond delay="4999"/>
                                          </p:stCondLst>
                                        </p:cTn>
                                        <p:tgtEl>
                                          <p:spTgt spid="302">
                                            <p:graphicEl>
                                              <a:chart seriesIdx="-4" categoryIdx="30" bldStep="category"/>
                                            </p:graphicEl>
                                          </p:spTgt>
                                        </p:tgtEl>
                                        <p:attrNameLst>
                                          <p:attrName>style.visibility</p:attrName>
                                        </p:attrNameLst>
                                      </p:cBhvr>
                                      <p:to>
                                        <p:strVal val="hidden"/>
                                      </p:to>
                                    </p:set>
                                  </p:childTnLst>
                                </p:cTn>
                              </p:par>
                            </p:childTnLst>
                          </p:cTn>
                        </p:par>
                        <p:par>
                          <p:cTn id="132" fill="hold">
                            <p:stCondLst>
                              <p:cond delay="156000"/>
                            </p:stCondLst>
                            <p:childTnLst>
                              <p:par>
                                <p:cTn id="133" presetID="10" presetClass="exit" fill="hold" grpId="3" nodeType="afterEffect">
                                  <p:stCondLst>
                                    <p:cond delay="0"/>
                                  </p:stCondLst>
                                  <p:childTnLst>
                                    <p:animEffect transition="out" filter="fade">
                                      <p:cBhvr>
                                        <p:cTn id="134" dur="5000" fill="hold"/>
                                        <p:tgtEl>
                                          <p:spTgt spid="302">
                                            <p:graphicEl>
                                              <a:chart seriesIdx="-4" categoryIdx="29" bldStep="category"/>
                                            </p:graphicEl>
                                          </p:spTgt>
                                        </p:tgtEl>
                                      </p:cBhvr>
                                    </p:animEffect>
                                    <p:set>
                                      <p:cBhvr>
                                        <p:cTn id="135" fill="hold">
                                          <p:stCondLst>
                                            <p:cond delay="4999"/>
                                          </p:stCondLst>
                                        </p:cTn>
                                        <p:tgtEl>
                                          <p:spTgt spid="302">
                                            <p:graphicEl>
                                              <a:chart seriesIdx="-4" categoryIdx="29" bldStep="category"/>
                                            </p:graphicEl>
                                          </p:spTgt>
                                        </p:tgtEl>
                                        <p:attrNameLst>
                                          <p:attrName>style.visibility</p:attrName>
                                        </p:attrNameLst>
                                      </p:cBhvr>
                                      <p:to>
                                        <p:strVal val="hidden"/>
                                      </p:to>
                                    </p:set>
                                  </p:childTnLst>
                                </p:cTn>
                              </p:par>
                            </p:childTnLst>
                          </p:cTn>
                        </p:par>
                        <p:par>
                          <p:cTn id="136" fill="hold">
                            <p:stCondLst>
                              <p:cond delay="161000"/>
                            </p:stCondLst>
                            <p:childTnLst>
                              <p:par>
                                <p:cTn id="137" presetID="10" presetClass="exit" fill="hold" grpId="3" nodeType="afterEffect">
                                  <p:stCondLst>
                                    <p:cond delay="0"/>
                                  </p:stCondLst>
                                  <p:childTnLst>
                                    <p:animEffect transition="out" filter="fade">
                                      <p:cBhvr>
                                        <p:cTn id="138" dur="5000" fill="hold"/>
                                        <p:tgtEl>
                                          <p:spTgt spid="302">
                                            <p:graphicEl>
                                              <a:chart seriesIdx="-4" categoryIdx="28" bldStep="category"/>
                                            </p:graphicEl>
                                          </p:spTgt>
                                        </p:tgtEl>
                                      </p:cBhvr>
                                    </p:animEffect>
                                    <p:set>
                                      <p:cBhvr>
                                        <p:cTn id="139" fill="hold">
                                          <p:stCondLst>
                                            <p:cond delay="4999"/>
                                          </p:stCondLst>
                                        </p:cTn>
                                        <p:tgtEl>
                                          <p:spTgt spid="302">
                                            <p:graphicEl>
                                              <a:chart seriesIdx="-4" categoryIdx="28" bldStep="category"/>
                                            </p:graphicEl>
                                          </p:spTgt>
                                        </p:tgtEl>
                                        <p:attrNameLst>
                                          <p:attrName>style.visibility</p:attrName>
                                        </p:attrNameLst>
                                      </p:cBhvr>
                                      <p:to>
                                        <p:strVal val="hidden"/>
                                      </p:to>
                                    </p:set>
                                  </p:childTnLst>
                                </p:cTn>
                              </p:par>
                            </p:childTnLst>
                          </p:cTn>
                        </p:par>
                        <p:par>
                          <p:cTn id="140" fill="hold">
                            <p:stCondLst>
                              <p:cond delay="166000"/>
                            </p:stCondLst>
                            <p:childTnLst>
                              <p:par>
                                <p:cTn id="141" presetID="10" presetClass="exit" fill="hold" grpId="3" nodeType="afterEffect">
                                  <p:stCondLst>
                                    <p:cond delay="0"/>
                                  </p:stCondLst>
                                  <p:childTnLst>
                                    <p:animEffect transition="out" filter="fade">
                                      <p:cBhvr>
                                        <p:cTn id="142" dur="5000" fill="hold"/>
                                        <p:tgtEl>
                                          <p:spTgt spid="302">
                                            <p:graphicEl>
                                              <a:chart seriesIdx="-4" categoryIdx="27" bldStep="category"/>
                                            </p:graphicEl>
                                          </p:spTgt>
                                        </p:tgtEl>
                                      </p:cBhvr>
                                    </p:animEffect>
                                    <p:set>
                                      <p:cBhvr>
                                        <p:cTn id="143" fill="hold">
                                          <p:stCondLst>
                                            <p:cond delay="4999"/>
                                          </p:stCondLst>
                                        </p:cTn>
                                        <p:tgtEl>
                                          <p:spTgt spid="302">
                                            <p:graphicEl>
                                              <a:chart seriesIdx="-4" categoryIdx="27" bldStep="category"/>
                                            </p:graphicEl>
                                          </p:spTgt>
                                        </p:tgtEl>
                                        <p:attrNameLst>
                                          <p:attrName>style.visibility</p:attrName>
                                        </p:attrNameLst>
                                      </p:cBhvr>
                                      <p:to>
                                        <p:strVal val="hidden"/>
                                      </p:to>
                                    </p:set>
                                  </p:childTnLst>
                                </p:cTn>
                              </p:par>
                            </p:childTnLst>
                          </p:cTn>
                        </p:par>
                        <p:par>
                          <p:cTn id="144" fill="hold">
                            <p:stCondLst>
                              <p:cond delay="171000"/>
                            </p:stCondLst>
                            <p:childTnLst>
                              <p:par>
                                <p:cTn id="145" presetID="10" presetClass="exit" fill="hold" grpId="3" nodeType="afterEffect">
                                  <p:stCondLst>
                                    <p:cond delay="0"/>
                                  </p:stCondLst>
                                  <p:childTnLst>
                                    <p:animEffect transition="out" filter="fade">
                                      <p:cBhvr>
                                        <p:cTn id="146" dur="5000" fill="hold"/>
                                        <p:tgtEl>
                                          <p:spTgt spid="302">
                                            <p:graphicEl>
                                              <a:chart seriesIdx="-4" categoryIdx="26" bldStep="category"/>
                                            </p:graphicEl>
                                          </p:spTgt>
                                        </p:tgtEl>
                                      </p:cBhvr>
                                    </p:animEffect>
                                    <p:set>
                                      <p:cBhvr>
                                        <p:cTn id="147" fill="hold">
                                          <p:stCondLst>
                                            <p:cond delay="4999"/>
                                          </p:stCondLst>
                                        </p:cTn>
                                        <p:tgtEl>
                                          <p:spTgt spid="302">
                                            <p:graphicEl>
                                              <a:chart seriesIdx="-4" categoryIdx="26" bldStep="category"/>
                                            </p:graphicEl>
                                          </p:spTgt>
                                        </p:tgtEl>
                                        <p:attrNameLst>
                                          <p:attrName>style.visibility</p:attrName>
                                        </p:attrNameLst>
                                      </p:cBhvr>
                                      <p:to>
                                        <p:strVal val="hidden"/>
                                      </p:to>
                                    </p:set>
                                  </p:childTnLst>
                                </p:cTn>
                              </p:par>
                            </p:childTnLst>
                          </p:cTn>
                        </p:par>
                        <p:par>
                          <p:cTn id="148" fill="hold">
                            <p:stCondLst>
                              <p:cond delay="176000"/>
                            </p:stCondLst>
                            <p:childTnLst>
                              <p:par>
                                <p:cTn id="149" presetID="10" presetClass="exit" fill="hold" grpId="3" nodeType="afterEffect">
                                  <p:stCondLst>
                                    <p:cond delay="0"/>
                                  </p:stCondLst>
                                  <p:childTnLst>
                                    <p:animEffect transition="out" filter="fade">
                                      <p:cBhvr>
                                        <p:cTn id="150" dur="5000" fill="hold"/>
                                        <p:tgtEl>
                                          <p:spTgt spid="302">
                                            <p:graphicEl>
                                              <a:chart seriesIdx="-4" categoryIdx="25" bldStep="category"/>
                                            </p:graphicEl>
                                          </p:spTgt>
                                        </p:tgtEl>
                                      </p:cBhvr>
                                    </p:animEffect>
                                    <p:set>
                                      <p:cBhvr>
                                        <p:cTn id="151" fill="hold">
                                          <p:stCondLst>
                                            <p:cond delay="4999"/>
                                          </p:stCondLst>
                                        </p:cTn>
                                        <p:tgtEl>
                                          <p:spTgt spid="302">
                                            <p:graphicEl>
                                              <a:chart seriesIdx="-4" categoryIdx="25" bldStep="category"/>
                                            </p:graphicEl>
                                          </p:spTgt>
                                        </p:tgtEl>
                                        <p:attrNameLst>
                                          <p:attrName>style.visibility</p:attrName>
                                        </p:attrNameLst>
                                      </p:cBhvr>
                                      <p:to>
                                        <p:strVal val="hidden"/>
                                      </p:to>
                                    </p:set>
                                  </p:childTnLst>
                                </p:cTn>
                              </p:par>
                            </p:childTnLst>
                          </p:cTn>
                        </p:par>
                        <p:par>
                          <p:cTn id="152" fill="hold">
                            <p:stCondLst>
                              <p:cond delay="181000"/>
                            </p:stCondLst>
                            <p:childTnLst>
                              <p:par>
                                <p:cTn id="153" presetID="10" presetClass="exit" fill="hold" grpId="3" nodeType="afterEffect">
                                  <p:stCondLst>
                                    <p:cond delay="0"/>
                                  </p:stCondLst>
                                  <p:childTnLst>
                                    <p:animEffect transition="out" filter="fade">
                                      <p:cBhvr>
                                        <p:cTn id="154" dur="5000" fill="hold"/>
                                        <p:tgtEl>
                                          <p:spTgt spid="302">
                                            <p:graphicEl>
                                              <a:chart seriesIdx="-4" categoryIdx="24" bldStep="category"/>
                                            </p:graphicEl>
                                          </p:spTgt>
                                        </p:tgtEl>
                                      </p:cBhvr>
                                    </p:animEffect>
                                    <p:set>
                                      <p:cBhvr>
                                        <p:cTn id="155" fill="hold">
                                          <p:stCondLst>
                                            <p:cond delay="4999"/>
                                          </p:stCondLst>
                                        </p:cTn>
                                        <p:tgtEl>
                                          <p:spTgt spid="302">
                                            <p:graphicEl>
                                              <a:chart seriesIdx="-4" categoryIdx="24" bldStep="category"/>
                                            </p:graphicEl>
                                          </p:spTgt>
                                        </p:tgtEl>
                                        <p:attrNameLst>
                                          <p:attrName>style.visibility</p:attrName>
                                        </p:attrNameLst>
                                      </p:cBhvr>
                                      <p:to>
                                        <p:strVal val="hidden"/>
                                      </p:to>
                                    </p:set>
                                  </p:childTnLst>
                                </p:cTn>
                              </p:par>
                            </p:childTnLst>
                          </p:cTn>
                        </p:par>
                        <p:par>
                          <p:cTn id="156" fill="hold">
                            <p:stCondLst>
                              <p:cond delay="186000"/>
                            </p:stCondLst>
                            <p:childTnLst>
                              <p:par>
                                <p:cTn id="157" presetID="10" presetClass="exit" fill="hold" grpId="3" nodeType="afterEffect">
                                  <p:stCondLst>
                                    <p:cond delay="0"/>
                                  </p:stCondLst>
                                  <p:childTnLst>
                                    <p:animEffect transition="out" filter="fade">
                                      <p:cBhvr>
                                        <p:cTn id="158" dur="5000" fill="hold"/>
                                        <p:tgtEl>
                                          <p:spTgt spid="302">
                                            <p:graphicEl>
                                              <a:chart seriesIdx="-4" categoryIdx="23" bldStep="category"/>
                                            </p:graphicEl>
                                          </p:spTgt>
                                        </p:tgtEl>
                                      </p:cBhvr>
                                    </p:animEffect>
                                    <p:set>
                                      <p:cBhvr>
                                        <p:cTn id="159" fill="hold">
                                          <p:stCondLst>
                                            <p:cond delay="4999"/>
                                          </p:stCondLst>
                                        </p:cTn>
                                        <p:tgtEl>
                                          <p:spTgt spid="302">
                                            <p:graphicEl>
                                              <a:chart seriesIdx="-4" categoryIdx="23" bldStep="category"/>
                                            </p:graphicEl>
                                          </p:spTgt>
                                        </p:tgtEl>
                                        <p:attrNameLst>
                                          <p:attrName>style.visibility</p:attrName>
                                        </p:attrNameLst>
                                      </p:cBhvr>
                                      <p:to>
                                        <p:strVal val="hidden"/>
                                      </p:to>
                                    </p:set>
                                  </p:childTnLst>
                                </p:cTn>
                              </p:par>
                            </p:childTnLst>
                          </p:cTn>
                        </p:par>
                        <p:par>
                          <p:cTn id="160" fill="hold">
                            <p:stCondLst>
                              <p:cond delay="191000"/>
                            </p:stCondLst>
                            <p:childTnLst>
                              <p:par>
                                <p:cTn id="161" presetID="10" presetClass="exit" fill="hold" grpId="3" nodeType="afterEffect">
                                  <p:stCondLst>
                                    <p:cond delay="0"/>
                                  </p:stCondLst>
                                  <p:childTnLst>
                                    <p:animEffect transition="out" filter="fade">
                                      <p:cBhvr>
                                        <p:cTn id="162" dur="5000" fill="hold"/>
                                        <p:tgtEl>
                                          <p:spTgt spid="302">
                                            <p:graphicEl>
                                              <a:chart seriesIdx="-4" categoryIdx="22" bldStep="category"/>
                                            </p:graphicEl>
                                          </p:spTgt>
                                        </p:tgtEl>
                                      </p:cBhvr>
                                    </p:animEffect>
                                    <p:set>
                                      <p:cBhvr>
                                        <p:cTn id="163" fill="hold">
                                          <p:stCondLst>
                                            <p:cond delay="4999"/>
                                          </p:stCondLst>
                                        </p:cTn>
                                        <p:tgtEl>
                                          <p:spTgt spid="302">
                                            <p:graphicEl>
                                              <a:chart seriesIdx="-4" categoryIdx="22" bldStep="category"/>
                                            </p:graphicEl>
                                          </p:spTgt>
                                        </p:tgtEl>
                                        <p:attrNameLst>
                                          <p:attrName>style.visibility</p:attrName>
                                        </p:attrNameLst>
                                      </p:cBhvr>
                                      <p:to>
                                        <p:strVal val="hidden"/>
                                      </p:to>
                                    </p:set>
                                  </p:childTnLst>
                                </p:cTn>
                              </p:par>
                            </p:childTnLst>
                          </p:cTn>
                        </p:par>
                        <p:par>
                          <p:cTn id="164" fill="hold">
                            <p:stCondLst>
                              <p:cond delay="196000"/>
                            </p:stCondLst>
                            <p:childTnLst>
                              <p:par>
                                <p:cTn id="165" presetID="10" presetClass="exit" fill="hold" grpId="3" nodeType="afterEffect">
                                  <p:stCondLst>
                                    <p:cond delay="0"/>
                                  </p:stCondLst>
                                  <p:childTnLst>
                                    <p:animEffect transition="out" filter="fade">
                                      <p:cBhvr>
                                        <p:cTn id="166" dur="5000" fill="hold"/>
                                        <p:tgtEl>
                                          <p:spTgt spid="302">
                                            <p:graphicEl>
                                              <a:chart seriesIdx="-4" categoryIdx="21" bldStep="category"/>
                                            </p:graphicEl>
                                          </p:spTgt>
                                        </p:tgtEl>
                                      </p:cBhvr>
                                    </p:animEffect>
                                    <p:set>
                                      <p:cBhvr>
                                        <p:cTn id="167" fill="hold">
                                          <p:stCondLst>
                                            <p:cond delay="4999"/>
                                          </p:stCondLst>
                                        </p:cTn>
                                        <p:tgtEl>
                                          <p:spTgt spid="302">
                                            <p:graphicEl>
                                              <a:chart seriesIdx="-4" categoryIdx="21" bldStep="category"/>
                                            </p:graphicEl>
                                          </p:spTgt>
                                        </p:tgtEl>
                                        <p:attrNameLst>
                                          <p:attrName>style.visibility</p:attrName>
                                        </p:attrNameLst>
                                      </p:cBhvr>
                                      <p:to>
                                        <p:strVal val="hidden"/>
                                      </p:to>
                                    </p:set>
                                  </p:childTnLst>
                                </p:cTn>
                              </p:par>
                            </p:childTnLst>
                          </p:cTn>
                        </p:par>
                        <p:par>
                          <p:cTn id="168" fill="hold">
                            <p:stCondLst>
                              <p:cond delay="201000"/>
                            </p:stCondLst>
                            <p:childTnLst>
                              <p:par>
                                <p:cTn id="169" presetID="10" presetClass="exit" fill="hold" grpId="3" nodeType="afterEffect">
                                  <p:stCondLst>
                                    <p:cond delay="0"/>
                                  </p:stCondLst>
                                  <p:childTnLst>
                                    <p:animEffect transition="out" filter="fade">
                                      <p:cBhvr>
                                        <p:cTn id="170" dur="5000" fill="hold"/>
                                        <p:tgtEl>
                                          <p:spTgt spid="302">
                                            <p:graphicEl>
                                              <a:chart seriesIdx="-4" categoryIdx="20" bldStep="category"/>
                                            </p:graphicEl>
                                          </p:spTgt>
                                        </p:tgtEl>
                                      </p:cBhvr>
                                    </p:animEffect>
                                    <p:set>
                                      <p:cBhvr>
                                        <p:cTn id="171" fill="hold">
                                          <p:stCondLst>
                                            <p:cond delay="4999"/>
                                          </p:stCondLst>
                                        </p:cTn>
                                        <p:tgtEl>
                                          <p:spTgt spid="302">
                                            <p:graphicEl>
                                              <a:chart seriesIdx="-4" categoryIdx="20" bldStep="category"/>
                                            </p:graphicEl>
                                          </p:spTgt>
                                        </p:tgtEl>
                                        <p:attrNameLst>
                                          <p:attrName>style.visibility</p:attrName>
                                        </p:attrNameLst>
                                      </p:cBhvr>
                                      <p:to>
                                        <p:strVal val="hidden"/>
                                      </p:to>
                                    </p:set>
                                  </p:childTnLst>
                                </p:cTn>
                              </p:par>
                            </p:childTnLst>
                          </p:cTn>
                        </p:par>
                        <p:par>
                          <p:cTn id="172" fill="hold">
                            <p:stCondLst>
                              <p:cond delay="206000"/>
                            </p:stCondLst>
                            <p:childTnLst>
                              <p:par>
                                <p:cTn id="173" presetID="10" presetClass="exit" fill="hold" grpId="3" nodeType="afterEffect">
                                  <p:stCondLst>
                                    <p:cond delay="0"/>
                                  </p:stCondLst>
                                  <p:childTnLst>
                                    <p:animEffect transition="out" filter="fade">
                                      <p:cBhvr>
                                        <p:cTn id="174" dur="5000" fill="hold"/>
                                        <p:tgtEl>
                                          <p:spTgt spid="302">
                                            <p:graphicEl>
                                              <a:chart seriesIdx="-4" categoryIdx="19" bldStep="category"/>
                                            </p:graphicEl>
                                          </p:spTgt>
                                        </p:tgtEl>
                                      </p:cBhvr>
                                    </p:animEffect>
                                    <p:set>
                                      <p:cBhvr>
                                        <p:cTn id="175" fill="hold">
                                          <p:stCondLst>
                                            <p:cond delay="4999"/>
                                          </p:stCondLst>
                                        </p:cTn>
                                        <p:tgtEl>
                                          <p:spTgt spid="302">
                                            <p:graphicEl>
                                              <a:chart seriesIdx="-4" categoryIdx="19" bldStep="category"/>
                                            </p:graphicEl>
                                          </p:spTgt>
                                        </p:tgtEl>
                                        <p:attrNameLst>
                                          <p:attrName>style.visibility</p:attrName>
                                        </p:attrNameLst>
                                      </p:cBhvr>
                                      <p:to>
                                        <p:strVal val="hidden"/>
                                      </p:to>
                                    </p:set>
                                  </p:childTnLst>
                                </p:cTn>
                              </p:par>
                            </p:childTnLst>
                          </p:cTn>
                        </p:par>
                        <p:par>
                          <p:cTn id="176" fill="hold">
                            <p:stCondLst>
                              <p:cond delay="211000"/>
                            </p:stCondLst>
                            <p:childTnLst>
                              <p:par>
                                <p:cTn id="177" presetID="10" presetClass="exit" fill="hold" grpId="3" nodeType="afterEffect">
                                  <p:stCondLst>
                                    <p:cond delay="0"/>
                                  </p:stCondLst>
                                  <p:childTnLst>
                                    <p:animEffect transition="out" filter="fade">
                                      <p:cBhvr>
                                        <p:cTn id="178" dur="5000" fill="hold"/>
                                        <p:tgtEl>
                                          <p:spTgt spid="302">
                                            <p:graphicEl>
                                              <a:chart seriesIdx="-4" categoryIdx="18" bldStep="category"/>
                                            </p:graphicEl>
                                          </p:spTgt>
                                        </p:tgtEl>
                                      </p:cBhvr>
                                    </p:animEffect>
                                    <p:set>
                                      <p:cBhvr>
                                        <p:cTn id="179" fill="hold">
                                          <p:stCondLst>
                                            <p:cond delay="4999"/>
                                          </p:stCondLst>
                                        </p:cTn>
                                        <p:tgtEl>
                                          <p:spTgt spid="302">
                                            <p:graphicEl>
                                              <a:chart seriesIdx="-4" categoryIdx="18" bldStep="category"/>
                                            </p:graphicEl>
                                          </p:spTgt>
                                        </p:tgtEl>
                                        <p:attrNameLst>
                                          <p:attrName>style.visibility</p:attrName>
                                        </p:attrNameLst>
                                      </p:cBhvr>
                                      <p:to>
                                        <p:strVal val="hidden"/>
                                      </p:to>
                                    </p:set>
                                  </p:childTnLst>
                                </p:cTn>
                              </p:par>
                            </p:childTnLst>
                          </p:cTn>
                        </p:par>
                        <p:par>
                          <p:cTn id="180" fill="hold">
                            <p:stCondLst>
                              <p:cond delay="216000"/>
                            </p:stCondLst>
                            <p:childTnLst>
                              <p:par>
                                <p:cTn id="181" presetID="10" presetClass="exit" fill="hold" grpId="3" nodeType="afterEffect">
                                  <p:stCondLst>
                                    <p:cond delay="0"/>
                                  </p:stCondLst>
                                  <p:childTnLst>
                                    <p:animEffect transition="out" filter="fade">
                                      <p:cBhvr>
                                        <p:cTn id="182" dur="5000" fill="hold"/>
                                        <p:tgtEl>
                                          <p:spTgt spid="302">
                                            <p:graphicEl>
                                              <a:chart seriesIdx="-4" categoryIdx="17" bldStep="category"/>
                                            </p:graphicEl>
                                          </p:spTgt>
                                        </p:tgtEl>
                                      </p:cBhvr>
                                    </p:animEffect>
                                    <p:set>
                                      <p:cBhvr>
                                        <p:cTn id="183" fill="hold">
                                          <p:stCondLst>
                                            <p:cond delay="4999"/>
                                          </p:stCondLst>
                                        </p:cTn>
                                        <p:tgtEl>
                                          <p:spTgt spid="302">
                                            <p:graphicEl>
                                              <a:chart seriesIdx="-4" categoryIdx="17" bldStep="category"/>
                                            </p:graphicEl>
                                          </p:spTgt>
                                        </p:tgtEl>
                                        <p:attrNameLst>
                                          <p:attrName>style.visibility</p:attrName>
                                        </p:attrNameLst>
                                      </p:cBhvr>
                                      <p:to>
                                        <p:strVal val="hidden"/>
                                      </p:to>
                                    </p:set>
                                  </p:childTnLst>
                                </p:cTn>
                              </p:par>
                            </p:childTnLst>
                          </p:cTn>
                        </p:par>
                        <p:par>
                          <p:cTn id="184" fill="hold">
                            <p:stCondLst>
                              <p:cond delay="221000"/>
                            </p:stCondLst>
                            <p:childTnLst>
                              <p:par>
                                <p:cTn id="185" presetID="10" presetClass="exit" fill="hold" grpId="3" nodeType="afterEffect">
                                  <p:stCondLst>
                                    <p:cond delay="0"/>
                                  </p:stCondLst>
                                  <p:childTnLst>
                                    <p:animEffect transition="out" filter="fade">
                                      <p:cBhvr>
                                        <p:cTn id="186" dur="5000" fill="hold"/>
                                        <p:tgtEl>
                                          <p:spTgt spid="302">
                                            <p:graphicEl>
                                              <a:chart seriesIdx="-4" categoryIdx="16" bldStep="category"/>
                                            </p:graphicEl>
                                          </p:spTgt>
                                        </p:tgtEl>
                                      </p:cBhvr>
                                    </p:animEffect>
                                    <p:set>
                                      <p:cBhvr>
                                        <p:cTn id="187" fill="hold">
                                          <p:stCondLst>
                                            <p:cond delay="4999"/>
                                          </p:stCondLst>
                                        </p:cTn>
                                        <p:tgtEl>
                                          <p:spTgt spid="302">
                                            <p:graphicEl>
                                              <a:chart seriesIdx="-4" categoryIdx="16" bldStep="category"/>
                                            </p:graphicEl>
                                          </p:spTgt>
                                        </p:tgtEl>
                                        <p:attrNameLst>
                                          <p:attrName>style.visibility</p:attrName>
                                        </p:attrNameLst>
                                      </p:cBhvr>
                                      <p:to>
                                        <p:strVal val="hidden"/>
                                      </p:to>
                                    </p:set>
                                  </p:childTnLst>
                                </p:cTn>
                              </p:par>
                            </p:childTnLst>
                          </p:cTn>
                        </p:par>
                        <p:par>
                          <p:cTn id="188" fill="hold">
                            <p:stCondLst>
                              <p:cond delay="226000"/>
                            </p:stCondLst>
                            <p:childTnLst>
                              <p:par>
                                <p:cTn id="189" presetID="10" presetClass="exit" fill="hold" grpId="3" nodeType="afterEffect">
                                  <p:stCondLst>
                                    <p:cond delay="0"/>
                                  </p:stCondLst>
                                  <p:childTnLst>
                                    <p:animEffect transition="out" filter="fade">
                                      <p:cBhvr>
                                        <p:cTn id="190" dur="5000" fill="hold"/>
                                        <p:tgtEl>
                                          <p:spTgt spid="302">
                                            <p:graphicEl>
                                              <a:chart seriesIdx="-4" categoryIdx="15" bldStep="category"/>
                                            </p:graphicEl>
                                          </p:spTgt>
                                        </p:tgtEl>
                                      </p:cBhvr>
                                    </p:animEffect>
                                    <p:set>
                                      <p:cBhvr>
                                        <p:cTn id="191" fill="hold">
                                          <p:stCondLst>
                                            <p:cond delay="4999"/>
                                          </p:stCondLst>
                                        </p:cTn>
                                        <p:tgtEl>
                                          <p:spTgt spid="302">
                                            <p:graphicEl>
                                              <a:chart seriesIdx="-4" categoryIdx="15" bldStep="category"/>
                                            </p:graphicEl>
                                          </p:spTgt>
                                        </p:tgtEl>
                                        <p:attrNameLst>
                                          <p:attrName>style.visibility</p:attrName>
                                        </p:attrNameLst>
                                      </p:cBhvr>
                                      <p:to>
                                        <p:strVal val="hidden"/>
                                      </p:to>
                                    </p:set>
                                  </p:childTnLst>
                                </p:cTn>
                              </p:par>
                            </p:childTnLst>
                          </p:cTn>
                        </p:par>
                        <p:par>
                          <p:cTn id="192" fill="hold">
                            <p:stCondLst>
                              <p:cond delay="231000"/>
                            </p:stCondLst>
                            <p:childTnLst>
                              <p:par>
                                <p:cTn id="193" presetID="10" presetClass="exit" fill="hold" grpId="3" nodeType="afterEffect">
                                  <p:stCondLst>
                                    <p:cond delay="0"/>
                                  </p:stCondLst>
                                  <p:childTnLst>
                                    <p:animEffect transition="out" filter="fade">
                                      <p:cBhvr>
                                        <p:cTn id="194" dur="5000" fill="hold"/>
                                        <p:tgtEl>
                                          <p:spTgt spid="302">
                                            <p:graphicEl>
                                              <a:chart seriesIdx="-4" categoryIdx="14" bldStep="category"/>
                                            </p:graphicEl>
                                          </p:spTgt>
                                        </p:tgtEl>
                                      </p:cBhvr>
                                    </p:animEffect>
                                    <p:set>
                                      <p:cBhvr>
                                        <p:cTn id="195" fill="hold">
                                          <p:stCondLst>
                                            <p:cond delay="4999"/>
                                          </p:stCondLst>
                                        </p:cTn>
                                        <p:tgtEl>
                                          <p:spTgt spid="302">
                                            <p:graphicEl>
                                              <a:chart seriesIdx="-4" categoryIdx="14" bldStep="category"/>
                                            </p:graphicEl>
                                          </p:spTgt>
                                        </p:tgtEl>
                                        <p:attrNameLst>
                                          <p:attrName>style.visibility</p:attrName>
                                        </p:attrNameLst>
                                      </p:cBhvr>
                                      <p:to>
                                        <p:strVal val="hidden"/>
                                      </p:to>
                                    </p:set>
                                  </p:childTnLst>
                                </p:cTn>
                              </p:par>
                            </p:childTnLst>
                          </p:cTn>
                        </p:par>
                        <p:par>
                          <p:cTn id="196" fill="hold">
                            <p:stCondLst>
                              <p:cond delay="236000"/>
                            </p:stCondLst>
                            <p:childTnLst>
                              <p:par>
                                <p:cTn id="197" presetID="10" presetClass="exit" fill="hold" grpId="3" nodeType="afterEffect">
                                  <p:stCondLst>
                                    <p:cond delay="0"/>
                                  </p:stCondLst>
                                  <p:childTnLst>
                                    <p:animEffect transition="out" filter="fade">
                                      <p:cBhvr>
                                        <p:cTn id="198" dur="5000" fill="hold"/>
                                        <p:tgtEl>
                                          <p:spTgt spid="302">
                                            <p:graphicEl>
                                              <a:chart seriesIdx="-4" categoryIdx="13" bldStep="category"/>
                                            </p:graphicEl>
                                          </p:spTgt>
                                        </p:tgtEl>
                                      </p:cBhvr>
                                    </p:animEffect>
                                    <p:set>
                                      <p:cBhvr>
                                        <p:cTn id="199" fill="hold">
                                          <p:stCondLst>
                                            <p:cond delay="4999"/>
                                          </p:stCondLst>
                                        </p:cTn>
                                        <p:tgtEl>
                                          <p:spTgt spid="302">
                                            <p:graphicEl>
                                              <a:chart seriesIdx="-4" categoryIdx="13" bldStep="category"/>
                                            </p:graphicEl>
                                          </p:spTgt>
                                        </p:tgtEl>
                                        <p:attrNameLst>
                                          <p:attrName>style.visibility</p:attrName>
                                        </p:attrNameLst>
                                      </p:cBhvr>
                                      <p:to>
                                        <p:strVal val="hidden"/>
                                      </p:to>
                                    </p:set>
                                  </p:childTnLst>
                                </p:cTn>
                              </p:par>
                            </p:childTnLst>
                          </p:cTn>
                        </p:par>
                        <p:par>
                          <p:cTn id="200" fill="hold">
                            <p:stCondLst>
                              <p:cond delay="241000"/>
                            </p:stCondLst>
                            <p:childTnLst>
                              <p:par>
                                <p:cTn id="201" presetID="10" presetClass="exit" fill="hold" grpId="3" nodeType="afterEffect">
                                  <p:stCondLst>
                                    <p:cond delay="0"/>
                                  </p:stCondLst>
                                  <p:childTnLst>
                                    <p:animEffect transition="out" filter="fade">
                                      <p:cBhvr>
                                        <p:cTn id="202" dur="5000" fill="hold"/>
                                        <p:tgtEl>
                                          <p:spTgt spid="302">
                                            <p:graphicEl>
                                              <a:chart seriesIdx="-4" categoryIdx="12" bldStep="category"/>
                                            </p:graphicEl>
                                          </p:spTgt>
                                        </p:tgtEl>
                                      </p:cBhvr>
                                    </p:animEffect>
                                    <p:set>
                                      <p:cBhvr>
                                        <p:cTn id="203" fill="hold">
                                          <p:stCondLst>
                                            <p:cond delay="4999"/>
                                          </p:stCondLst>
                                        </p:cTn>
                                        <p:tgtEl>
                                          <p:spTgt spid="302">
                                            <p:graphicEl>
                                              <a:chart seriesIdx="-4" categoryIdx="12" bldStep="category"/>
                                            </p:graphicEl>
                                          </p:spTgt>
                                        </p:tgtEl>
                                        <p:attrNameLst>
                                          <p:attrName>style.visibility</p:attrName>
                                        </p:attrNameLst>
                                      </p:cBhvr>
                                      <p:to>
                                        <p:strVal val="hidden"/>
                                      </p:to>
                                    </p:set>
                                  </p:childTnLst>
                                </p:cTn>
                              </p:par>
                            </p:childTnLst>
                          </p:cTn>
                        </p:par>
                        <p:par>
                          <p:cTn id="204" fill="hold">
                            <p:stCondLst>
                              <p:cond delay="246000"/>
                            </p:stCondLst>
                            <p:childTnLst>
                              <p:par>
                                <p:cTn id="205" presetID="10" presetClass="exit" fill="hold" grpId="3" nodeType="afterEffect">
                                  <p:stCondLst>
                                    <p:cond delay="0"/>
                                  </p:stCondLst>
                                  <p:childTnLst>
                                    <p:animEffect transition="out" filter="fade">
                                      <p:cBhvr>
                                        <p:cTn id="206" dur="5000" fill="hold"/>
                                        <p:tgtEl>
                                          <p:spTgt spid="302">
                                            <p:graphicEl>
                                              <a:chart seriesIdx="-4" categoryIdx="11" bldStep="category"/>
                                            </p:graphicEl>
                                          </p:spTgt>
                                        </p:tgtEl>
                                      </p:cBhvr>
                                    </p:animEffect>
                                    <p:set>
                                      <p:cBhvr>
                                        <p:cTn id="207" fill="hold">
                                          <p:stCondLst>
                                            <p:cond delay="4999"/>
                                          </p:stCondLst>
                                        </p:cTn>
                                        <p:tgtEl>
                                          <p:spTgt spid="302">
                                            <p:graphicEl>
                                              <a:chart seriesIdx="-4" categoryIdx="11" bldStep="category"/>
                                            </p:graphicEl>
                                          </p:spTgt>
                                        </p:tgtEl>
                                        <p:attrNameLst>
                                          <p:attrName>style.visibility</p:attrName>
                                        </p:attrNameLst>
                                      </p:cBhvr>
                                      <p:to>
                                        <p:strVal val="hidden"/>
                                      </p:to>
                                    </p:set>
                                  </p:childTnLst>
                                </p:cTn>
                              </p:par>
                            </p:childTnLst>
                          </p:cTn>
                        </p:par>
                        <p:par>
                          <p:cTn id="208" fill="hold">
                            <p:stCondLst>
                              <p:cond delay="251000"/>
                            </p:stCondLst>
                            <p:childTnLst>
                              <p:par>
                                <p:cTn id="209" presetID="10" presetClass="exit" fill="hold" grpId="3" nodeType="afterEffect">
                                  <p:stCondLst>
                                    <p:cond delay="0"/>
                                  </p:stCondLst>
                                  <p:childTnLst>
                                    <p:animEffect transition="out" filter="fade">
                                      <p:cBhvr>
                                        <p:cTn id="210" dur="5000" fill="hold"/>
                                        <p:tgtEl>
                                          <p:spTgt spid="302">
                                            <p:graphicEl>
                                              <a:chart seriesIdx="-4" categoryIdx="10" bldStep="category"/>
                                            </p:graphicEl>
                                          </p:spTgt>
                                        </p:tgtEl>
                                      </p:cBhvr>
                                    </p:animEffect>
                                    <p:set>
                                      <p:cBhvr>
                                        <p:cTn id="211" fill="hold">
                                          <p:stCondLst>
                                            <p:cond delay="4999"/>
                                          </p:stCondLst>
                                        </p:cTn>
                                        <p:tgtEl>
                                          <p:spTgt spid="302">
                                            <p:graphicEl>
                                              <a:chart seriesIdx="-4" categoryIdx="10" bldStep="category"/>
                                            </p:graphicEl>
                                          </p:spTgt>
                                        </p:tgtEl>
                                        <p:attrNameLst>
                                          <p:attrName>style.visibility</p:attrName>
                                        </p:attrNameLst>
                                      </p:cBhvr>
                                      <p:to>
                                        <p:strVal val="hidden"/>
                                      </p:to>
                                    </p:set>
                                  </p:childTnLst>
                                </p:cTn>
                              </p:par>
                            </p:childTnLst>
                          </p:cTn>
                        </p:par>
                        <p:par>
                          <p:cTn id="212" fill="hold">
                            <p:stCondLst>
                              <p:cond delay="256000"/>
                            </p:stCondLst>
                            <p:childTnLst>
                              <p:par>
                                <p:cTn id="213" presetID="10" presetClass="exit" fill="hold" grpId="3" nodeType="afterEffect">
                                  <p:stCondLst>
                                    <p:cond delay="0"/>
                                  </p:stCondLst>
                                  <p:childTnLst>
                                    <p:animEffect transition="out" filter="fade">
                                      <p:cBhvr>
                                        <p:cTn id="214" dur="5000" fill="hold"/>
                                        <p:tgtEl>
                                          <p:spTgt spid="302">
                                            <p:graphicEl>
                                              <a:chart seriesIdx="-4" categoryIdx="9" bldStep="category"/>
                                            </p:graphicEl>
                                          </p:spTgt>
                                        </p:tgtEl>
                                      </p:cBhvr>
                                    </p:animEffect>
                                    <p:set>
                                      <p:cBhvr>
                                        <p:cTn id="215" fill="hold">
                                          <p:stCondLst>
                                            <p:cond delay="4999"/>
                                          </p:stCondLst>
                                        </p:cTn>
                                        <p:tgtEl>
                                          <p:spTgt spid="302">
                                            <p:graphicEl>
                                              <a:chart seriesIdx="-4" categoryIdx="9" bldStep="category"/>
                                            </p:graphicEl>
                                          </p:spTgt>
                                        </p:tgtEl>
                                        <p:attrNameLst>
                                          <p:attrName>style.visibility</p:attrName>
                                        </p:attrNameLst>
                                      </p:cBhvr>
                                      <p:to>
                                        <p:strVal val="hidden"/>
                                      </p:to>
                                    </p:set>
                                  </p:childTnLst>
                                </p:cTn>
                              </p:par>
                            </p:childTnLst>
                          </p:cTn>
                        </p:par>
                        <p:par>
                          <p:cTn id="216" fill="hold">
                            <p:stCondLst>
                              <p:cond delay="261000"/>
                            </p:stCondLst>
                            <p:childTnLst>
                              <p:par>
                                <p:cTn id="217" presetID="10" presetClass="exit" fill="hold" grpId="3" nodeType="afterEffect">
                                  <p:stCondLst>
                                    <p:cond delay="0"/>
                                  </p:stCondLst>
                                  <p:childTnLst>
                                    <p:animEffect transition="out" filter="fade">
                                      <p:cBhvr>
                                        <p:cTn id="218" dur="5000" fill="hold"/>
                                        <p:tgtEl>
                                          <p:spTgt spid="302">
                                            <p:graphicEl>
                                              <a:chart seriesIdx="-4" categoryIdx="8" bldStep="category"/>
                                            </p:graphicEl>
                                          </p:spTgt>
                                        </p:tgtEl>
                                      </p:cBhvr>
                                    </p:animEffect>
                                    <p:set>
                                      <p:cBhvr>
                                        <p:cTn id="219" fill="hold">
                                          <p:stCondLst>
                                            <p:cond delay="4999"/>
                                          </p:stCondLst>
                                        </p:cTn>
                                        <p:tgtEl>
                                          <p:spTgt spid="302">
                                            <p:graphicEl>
                                              <a:chart seriesIdx="-4" categoryIdx="8" bldStep="category"/>
                                            </p:graphicEl>
                                          </p:spTgt>
                                        </p:tgtEl>
                                        <p:attrNameLst>
                                          <p:attrName>style.visibility</p:attrName>
                                        </p:attrNameLst>
                                      </p:cBhvr>
                                      <p:to>
                                        <p:strVal val="hidden"/>
                                      </p:to>
                                    </p:set>
                                  </p:childTnLst>
                                </p:cTn>
                              </p:par>
                            </p:childTnLst>
                          </p:cTn>
                        </p:par>
                        <p:par>
                          <p:cTn id="220" fill="hold">
                            <p:stCondLst>
                              <p:cond delay="266000"/>
                            </p:stCondLst>
                            <p:childTnLst>
                              <p:par>
                                <p:cTn id="221" presetID="10" presetClass="exit" fill="hold" grpId="3" nodeType="afterEffect">
                                  <p:stCondLst>
                                    <p:cond delay="0"/>
                                  </p:stCondLst>
                                  <p:childTnLst>
                                    <p:animEffect transition="out" filter="fade">
                                      <p:cBhvr>
                                        <p:cTn id="222" dur="5000" fill="hold"/>
                                        <p:tgtEl>
                                          <p:spTgt spid="302">
                                            <p:graphicEl>
                                              <a:chart seriesIdx="-4" categoryIdx="7" bldStep="category"/>
                                            </p:graphicEl>
                                          </p:spTgt>
                                        </p:tgtEl>
                                      </p:cBhvr>
                                    </p:animEffect>
                                    <p:set>
                                      <p:cBhvr>
                                        <p:cTn id="223" fill="hold">
                                          <p:stCondLst>
                                            <p:cond delay="4999"/>
                                          </p:stCondLst>
                                        </p:cTn>
                                        <p:tgtEl>
                                          <p:spTgt spid="302">
                                            <p:graphicEl>
                                              <a:chart seriesIdx="-4" categoryIdx="7" bldStep="category"/>
                                            </p:graphicEl>
                                          </p:spTgt>
                                        </p:tgtEl>
                                        <p:attrNameLst>
                                          <p:attrName>style.visibility</p:attrName>
                                        </p:attrNameLst>
                                      </p:cBhvr>
                                      <p:to>
                                        <p:strVal val="hidden"/>
                                      </p:to>
                                    </p:set>
                                  </p:childTnLst>
                                </p:cTn>
                              </p:par>
                            </p:childTnLst>
                          </p:cTn>
                        </p:par>
                        <p:par>
                          <p:cTn id="224" fill="hold">
                            <p:stCondLst>
                              <p:cond delay="271000"/>
                            </p:stCondLst>
                            <p:childTnLst>
                              <p:par>
                                <p:cTn id="225" presetID="10" presetClass="exit" fill="hold" grpId="3" nodeType="afterEffect">
                                  <p:stCondLst>
                                    <p:cond delay="0"/>
                                  </p:stCondLst>
                                  <p:childTnLst>
                                    <p:animEffect transition="out" filter="fade">
                                      <p:cBhvr>
                                        <p:cTn id="226" dur="5000" fill="hold"/>
                                        <p:tgtEl>
                                          <p:spTgt spid="302">
                                            <p:graphicEl>
                                              <a:chart seriesIdx="-4" categoryIdx="6" bldStep="category"/>
                                            </p:graphicEl>
                                          </p:spTgt>
                                        </p:tgtEl>
                                      </p:cBhvr>
                                    </p:animEffect>
                                    <p:set>
                                      <p:cBhvr>
                                        <p:cTn id="227" fill="hold">
                                          <p:stCondLst>
                                            <p:cond delay="4999"/>
                                          </p:stCondLst>
                                        </p:cTn>
                                        <p:tgtEl>
                                          <p:spTgt spid="302">
                                            <p:graphicEl>
                                              <a:chart seriesIdx="-4" categoryIdx="6" bldStep="category"/>
                                            </p:graphicEl>
                                          </p:spTgt>
                                        </p:tgtEl>
                                        <p:attrNameLst>
                                          <p:attrName>style.visibility</p:attrName>
                                        </p:attrNameLst>
                                      </p:cBhvr>
                                      <p:to>
                                        <p:strVal val="hidden"/>
                                      </p:to>
                                    </p:set>
                                  </p:childTnLst>
                                </p:cTn>
                              </p:par>
                            </p:childTnLst>
                          </p:cTn>
                        </p:par>
                        <p:par>
                          <p:cTn id="228" fill="hold">
                            <p:stCondLst>
                              <p:cond delay="276000"/>
                            </p:stCondLst>
                            <p:childTnLst>
                              <p:par>
                                <p:cTn id="229" presetID="10" presetClass="exit" fill="hold" grpId="3" nodeType="afterEffect">
                                  <p:stCondLst>
                                    <p:cond delay="0"/>
                                  </p:stCondLst>
                                  <p:childTnLst>
                                    <p:animEffect transition="out" filter="fade">
                                      <p:cBhvr>
                                        <p:cTn id="230" dur="5000" fill="hold"/>
                                        <p:tgtEl>
                                          <p:spTgt spid="302">
                                            <p:graphicEl>
                                              <a:chart seriesIdx="-4" categoryIdx="5" bldStep="category"/>
                                            </p:graphicEl>
                                          </p:spTgt>
                                        </p:tgtEl>
                                      </p:cBhvr>
                                    </p:animEffect>
                                    <p:set>
                                      <p:cBhvr>
                                        <p:cTn id="231" fill="hold">
                                          <p:stCondLst>
                                            <p:cond delay="4999"/>
                                          </p:stCondLst>
                                        </p:cTn>
                                        <p:tgtEl>
                                          <p:spTgt spid="302">
                                            <p:graphicEl>
                                              <a:chart seriesIdx="-4" categoryIdx="5" bldStep="category"/>
                                            </p:graphicEl>
                                          </p:spTgt>
                                        </p:tgtEl>
                                        <p:attrNameLst>
                                          <p:attrName>style.visibility</p:attrName>
                                        </p:attrNameLst>
                                      </p:cBhvr>
                                      <p:to>
                                        <p:strVal val="hidden"/>
                                      </p:to>
                                    </p:set>
                                  </p:childTnLst>
                                </p:cTn>
                              </p:par>
                            </p:childTnLst>
                          </p:cTn>
                        </p:par>
                        <p:par>
                          <p:cTn id="232" fill="hold">
                            <p:stCondLst>
                              <p:cond delay="281000"/>
                            </p:stCondLst>
                            <p:childTnLst>
                              <p:par>
                                <p:cTn id="233" presetID="10" presetClass="exit" fill="hold" grpId="3" nodeType="afterEffect">
                                  <p:stCondLst>
                                    <p:cond delay="0"/>
                                  </p:stCondLst>
                                  <p:childTnLst>
                                    <p:animEffect transition="out" filter="fade">
                                      <p:cBhvr>
                                        <p:cTn id="234" dur="5000" fill="hold"/>
                                        <p:tgtEl>
                                          <p:spTgt spid="302">
                                            <p:graphicEl>
                                              <a:chart seriesIdx="-4" categoryIdx="4" bldStep="category"/>
                                            </p:graphicEl>
                                          </p:spTgt>
                                        </p:tgtEl>
                                      </p:cBhvr>
                                    </p:animEffect>
                                    <p:set>
                                      <p:cBhvr>
                                        <p:cTn id="235" fill="hold">
                                          <p:stCondLst>
                                            <p:cond delay="4999"/>
                                          </p:stCondLst>
                                        </p:cTn>
                                        <p:tgtEl>
                                          <p:spTgt spid="302">
                                            <p:graphicEl>
                                              <a:chart seriesIdx="-4" categoryIdx="4" bldStep="category"/>
                                            </p:graphicEl>
                                          </p:spTgt>
                                        </p:tgtEl>
                                        <p:attrNameLst>
                                          <p:attrName>style.visibility</p:attrName>
                                        </p:attrNameLst>
                                      </p:cBhvr>
                                      <p:to>
                                        <p:strVal val="hidden"/>
                                      </p:to>
                                    </p:set>
                                  </p:childTnLst>
                                </p:cTn>
                              </p:par>
                            </p:childTnLst>
                          </p:cTn>
                        </p:par>
                        <p:par>
                          <p:cTn id="236" fill="hold">
                            <p:stCondLst>
                              <p:cond delay="286000"/>
                            </p:stCondLst>
                            <p:childTnLst>
                              <p:par>
                                <p:cTn id="237" presetID="10" presetClass="exit" fill="hold" grpId="3" nodeType="afterEffect">
                                  <p:stCondLst>
                                    <p:cond delay="0"/>
                                  </p:stCondLst>
                                  <p:childTnLst>
                                    <p:animEffect transition="out" filter="fade">
                                      <p:cBhvr>
                                        <p:cTn id="238" dur="5000" fill="hold"/>
                                        <p:tgtEl>
                                          <p:spTgt spid="302">
                                            <p:graphicEl>
                                              <a:chart seriesIdx="-4" categoryIdx="3" bldStep="category"/>
                                            </p:graphicEl>
                                          </p:spTgt>
                                        </p:tgtEl>
                                      </p:cBhvr>
                                    </p:animEffect>
                                    <p:set>
                                      <p:cBhvr>
                                        <p:cTn id="239" fill="hold">
                                          <p:stCondLst>
                                            <p:cond delay="4999"/>
                                          </p:stCondLst>
                                        </p:cTn>
                                        <p:tgtEl>
                                          <p:spTgt spid="302">
                                            <p:graphicEl>
                                              <a:chart seriesIdx="-4" categoryIdx="3" bldStep="category"/>
                                            </p:graphicEl>
                                          </p:spTgt>
                                        </p:tgtEl>
                                        <p:attrNameLst>
                                          <p:attrName>style.visibility</p:attrName>
                                        </p:attrNameLst>
                                      </p:cBhvr>
                                      <p:to>
                                        <p:strVal val="hidden"/>
                                      </p:to>
                                    </p:set>
                                  </p:childTnLst>
                                </p:cTn>
                              </p:par>
                            </p:childTnLst>
                          </p:cTn>
                        </p:par>
                        <p:par>
                          <p:cTn id="240" fill="hold">
                            <p:stCondLst>
                              <p:cond delay="291000"/>
                            </p:stCondLst>
                            <p:childTnLst>
                              <p:par>
                                <p:cTn id="241" presetID="10" presetClass="exit" fill="hold" grpId="3" nodeType="afterEffect">
                                  <p:stCondLst>
                                    <p:cond delay="0"/>
                                  </p:stCondLst>
                                  <p:childTnLst>
                                    <p:animEffect transition="out" filter="fade">
                                      <p:cBhvr>
                                        <p:cTn id="242" dur="5000" fill="hold"/>
                                        <p:tgtEl>
                                          <p:spTgt spid="302">
                                            <p:graphicEl>
                                              <a:chart seriesIdx="-4" categoryIdx="2" bldStep="category"/>
                                            </p:graphicEl>
                                          </p:spTgt>
                                        </p:tgtEl>
                                      </p:cBhvr>
                                    </p:animEffect>
                                    <p:set>
                                      <p:cBhvr>
                                        <p:cTn id="243" fill="hold">
                                          <p:stCondLst>
                                            <p:cond delay="4999"/>
                                          </p:stCondLst>
                                        </p:cTn>
                                        <p:tgtEl>
                                          <p:spTgt spid="302">
                                            <p:graphicEl>
                                              <a:chart seriesIdx="-4" categoryIdx="2" bldStep="category"/>
                                            </p:graphicEl>
                                          </p:spTgt>
                                        </p:tgtEl>
                                        <p:attrNameLst>
                                          <p:attrName>style.visibility</p:attrName>
                                        </p:attrNameLst>
                                      </p:cBhvr>
                                      <p:to>
                                        <p:strVal val="hidden"/>
                                      </p:to>
                                    </p:set>
                                  </p:childTnLst>
                                </p:cTn>
                              </p:par>
                            </p:childTnLst>
                          </p:cTn>
                        </p:par>
                        <p:par>
                          <p:cTn id="244" fill="hold">
                            <p:stCondLst>
                              <p:cond delay="296000"/>
                            </p:stCondLst>
                            <p:childTnLst>
                              <p:par>
                                <p:cTn id="245" presetID="10" presetClass="exit" fill="hold" grpId="3" nodeType="afterEffect">
                                  <p:stCondLst>
                                    <p:cond delay="0"/>
                                  </p:stCondLst>
                                  <p:childTnLst>
                                    <p:animEffect transition="out" filter="fade">
                                      <p:cBhvr>
                                        <p:cTn id="246" dur="5000" fill="hold"/>
                                        <p:tgtEl>
                                          <p:spTgt spid="302">
                                            <p:graphicEl>
                                              <a:chart seriesIdx="-4" categoryIdx="1" bldStep="category"/>
                                            </p:graphicEl>
                                          </p:spTgt>
                                        </p:tgtEl>
                                      </p:cBhvr>
                                    </p:animEffect>
                                    <p:set>
                                      <p:cBhvr>
                                        <p:cTn id="247" fill="hold">
                                          <p:stCondLst>
                                            <p:cond delay="4999"/>
                                          </p:stCondLst>
                                        </p:cTn>
                                        <p:tgtEl>
                                          <p:spTgt spid="302">
                                            <p:graphicEl>
                                              <a:chart seriesIdx="-4" categoryIdx="1" bldStep="category"/>
                                            </p:graphicEl>
                                          </p:spTgt>
                                        </p:tgtEl>
                                        <p:attrNameLst>
                                          <p:attrName>style.visibility</p:attrName>
                                        </p:attrNameLst>
                                      </p:cBhvr>
                                      <p:to>
                                        <p:strVal val="hidden"/>
                                      </p:to>
                                    </p:set>
                                  </p:childTnLst>
                                </p:cTn>
                              </p:par>
                            </p:childTnLst>
                          </p:cTn>
                        </p:par>
                        <p:par>
                          <p:cTn id="248" fill="hold">
                            <p:stCondLst>
                              <p:cond delay="301000"/>
                            </p:stCondLst>
                            <p:childTnLst>
                              <p:par>
                                <p:cTn id="249" presetID="10" presetClass="exit" fill="hold" grpId="3" nodeType="afterEffect">
                                  <p:stCondLst>
                                    <p:cond delay="0"/>
                                  </p:stCondLst>
                                  <p:childTnLst>
                                    <p:animEffect transition="out" filter="fade">
                                      <p:cBhvr>
                                        <p:cTn id="250" dur="5000" fill="hold"/>
                                        <p:tgtEl>
                                          <p:spTgt spid="302">
                                            <p:graphicEl>
                                              <a:chart seriesIdx="-4" categoryIdx="0" bldStep="category"/>
                                            </p:graphicEl>
                                          </p:spTgt>
                                        </p:tgtEl>
                                      </p:cBhvr>
                                    </p:animEffect>
                                    <p:set>
                                      <p:cBhvr>
                                        <p:cTn id="251" fill="hold">
                                          <p:stCondLst>
                                            <p:cond delay="4999"/>
                                          </p:stCondLst>
                                        </p:cTn>
                                        <p:tgtEl>
                                          <p:spTgt spid="302">
                                            <p:graphicEl>
                                              <a:chart seriesIdx="-4" categoryIdx="0" bldStep="category"/>
                                            </p:graphicEl>
                                          </p:spTgt>
                                        </p:tgtEl>
                                        <p:attrNameLst>
                                          <p:attrName>style.visibility</p:attrName>
                                        </p:attrNameLst>
                                      </p:cBhvr>
                                      <p:to>
                                        <p:strVal val="hidden"/>
                                      </p:to>
                                    </p:set>
                                  </p:childTnLst>
                                </p:cTn>
                              </p:par>
                            </p:childTnLst>
                          </p:cTn>
                        </p:par>
                        <p:par>
                          <p:cTn id="252" fill="hold">
                            <p:stCondLst>
                              <p:cond delay="306000"/>
                            </p:stCondLst>
                            <p:childTnLst>
                              <p:par>
                                <p:cTn id="253" presetID="10" presetClass="entr" fill="hold" grpId="4" nodeType="afterEffect">
                                  <p:stCondLst>
                                    <p:cond delay="0"/>
                                  </p:stCondLst>
                                  <p:iterate>
                                    <p:tmAbs val="0"/>
                                  </p:iterate>
                                  <p:childTnLst>
                                    <p:set>
                                      <p:cBhvr>
                                        <p:cTn id="254" fill="hold"/>
                                        <p:tgtEl>
                                          <p:spTgt spid="300"/>
                                        </p:tgtEl>
                                        <p:attrNameLst>
                                          <p:attrName>style.visibility</p:attrName>
                                        </p:attrNameLst>
                                      </p:cBhvr>
                                      <p:to>
                                        <p:strVal val="visible"/>
                                      </p:to>
                                    </p:set>
                                    <p:animEffect transition="in" filter="fade">
                                      <p:cBhvr>
                                        <p:cTn id="255" dur="500"/>
                                        <p:tgtEl>
                                          <p:spTgt spid="300"/>
                                        </p:tgtEl>
                                      </p:cBhvr>
                                    </p:animEffect>
                                  </p:childTnLst>
                                </p:cTn>
                              </p:par>
                            </p:childTnLst>
                          </p:cTn>
                        </p:par>
                        <p:par>
                          <p:cTn id="256" fill="hold">
                            <p:stCondLst>
                              <p:cond delay="306500"/>
                            </p:stCondLst>
                            <p:childTnLst>
                              <p:par>
                                <p:cTn id="257" presetID="1" presetClass="mediacall" presetSubtype="0" fill="hold" nodeType="afterEffect">
                                  <p:stCondLst>
                                    <p:cond delay="0"/>
                                  </p:stCondLst>
                                  <p:childTnLst>
                                    <p:cmd type="call" cmd="playFrom(0.0)">
                                      <p:cBhvr>
                                        <p:cTn id="258" dur="2000" fill="hold"/>
                                        <p:tgtEl>
                                          <p:spTgt spid="30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59" fill="hold" display="0">
                  <p:stCondLst>
                    <p:cond delay="indefinite"/>
                  </p:stCondLst>
                </p:cTn>
                <p:tgtEl>
                  <p:spTgt spid="303"/>
                </p:tgtEl>
              </p:cMediaNode>
            </p:audio>
            <p:audio>
              <p:cMediaNode vol="100000" showWhenStopped="0">
                <p:cTn id="260" fill="hold" display="0">
                  <p:stCondLst>
                    <p:cond delay="indefinite"/>
                  </p:stCondLst>
                </p:cTn>
                <p:tgtEl>
                  <p:spTgt spid="309"/>
                </p:tgtEl>
              </p:cMediaNode>
            </p:audio>
          </p:childTnLst>
        </p:cTn>
      </p:par>
    </p:tnLst>
    <p:bldLst>
      <p:bldP spid="300" grpId="4" animBg="1" advAuto="0"/>
      <p:bldGraphic spid="302" grpId="3">
        <p:bldSub>
          <a:bldChart bld="category"/>
        </p:bldSub>
      </p:bldGraphic>
      <p:bldP spid="308" grpId="1"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316"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317" name="Rechteck"/>
          <p:cNvSpPr/>
          <p:nvPr/>
        </p:nvSpPr>
        <p:spPr>
          <a:xfrm>
            <a:off x="2234009" y="1833202"/>
            <a:ext cx="15033241" cy="10287001"/>
          </a:xfrm>
          <a:prstGeom prst="rect">
            <a:avLst/>
          </a:prstGeom>
          <a:solidFill>
            <a:srgbClr val="FFFFFF"/>
          </a:solidFill>
          <a:ln w="12700">
            <a:miter lim="400000"/>
          </a:ln>
          <a:effectLst>
            <a:outerShdw blurRad="190500" dist="8455" dir="5400000" rotWithShape="0">
              <a:srgbClr val="000000"/>
            </a:outerShdw>
          </a:effectLst>
        </p:spPr>
        <p:txBody>
          <a:bodyPr lIns="71437" tIns="71437" rIns="71437" bIns="71437" anchor="ctr"/>
          <a:lstStyle/>
          <a:p>
            <a:pPr>
              <a:defRPr sz="3200">
                <a:solidFill>
                  <a:srgbClr val="FFFFFF"/>
                </a:solidFill>
              </a:defRPr>
            </a:pPr>
            <a:endParaRPr/>
          </a:p>
        </p:txBody>
      </p:sp>
      <p:pic>
        <p:nvPicPr>
          <p:cNvPr id="341" name="sr_20200110_image0222.jpg" descr="sr_20200110_image0222.jpg"/>
          <p:cNvPicPr>
            <a:picLocks noChangeAspect="1"/>
          </p:cNvPicPr>
          <p:nvPr/>
        </p:nvPicPr>
        <p:blipFill>
          <a:blip r:embed="rId2">
            <a:extLst/>
          </a:blip>
          <a:stretch>
            <a:fillRect/>
          </a:stretch>
        </p:blipFill>
        <p:spPr>
          <a:xfrm>
            <a:off x="2644675" y="2232496"/>
            <a:ext cx="14224001" cy="9484309"/>
          </a:xfrm>
          <a:prstGeom prst="rect">
            <a:avLst/>
          </a:prstGeom>
          <a:ln w="12700">
            <a:miter lim="400000"/>
          </a:ln>
        </p:spPr>
      </p:pic>
      <p:sp>
        <p:nvSpPr>
          <p:cNvPr id="28" name="Kreis"/>
          <p:cNvSpPr/>
          <p:nvPr/>
        </p:nvSpPr>
        <p:spPr>
          <a:xfrm>
            <a:off x="18386896" y="11227469"/>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29" name="Kreis"/>
          <p:cNvSpPr/>
          <p:nvPr/>
        </p:nvSpPr>
        <p:spPr>
          <a:xfrm>
            <a:off x="18386896" y="10003338"/>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0" name="Kreis"/>
          <p:cNvSpPr/>
          <p:nvPr/>
        </p:nvSpPr>
        <p:spPr>
          <a:xfrm>
            <a:off x="18386896" y="4693850"/>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1" name="Kreis"/>
          <p:cNvSpPr/>
          <p:nvPr/>
        </p:nvSpPr>
        <p:spPr>
          <a:xfrm>
            <a:off x="18386896" y="3482262"/>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2" name="Kreis"/>
          <p:cNvSpPr/>
          <p:nvPr/>
        </p:nvSpPr>
        <p:spPr>
          <a:xfrm>
            <a:off x="18392775" y="2257350"/>
            <a:ext cx="1016000"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3" name="VOTE"/>
          <p:cNvSpPr txBox="1"/>
          <p:nvPr/>
        </p:nvSpPr>
        <p:spPr>
          <a:xfrm>
            <a:off x="18487801" y="1009637"/>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VOTE</a:t>
            </a:r>
          </a:p>
        </p:txBody>
      </p:sp>
      <p:sp>
        <p:nvSpPr>
          <p:cNvPr id="34" name="best recreation"/>
          <p:cNvSpPr txBox="1"/>
          <p:nvPr/>
        </p:nvSpPr>
        <p:spPr>
          <a:xfrm>
            <a:off x="19707696" y="22255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best recreation</a:t>
            </a:r>
          </a:p>
        </p:txBody>
      </p:sp>
      <p:sp>
        <p:nvSpPr>
          <p:cNvPr id="35" name="best lighting"/>
          <p:cNvSpPr txBox="1"/>
          <p:nvPr/>
        </p:nvSpPr>
        <p:spPr>
          <a:xfrm>
            <a:off x="19707696" y="344141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lighting</a:t>
            </a:r>
          </a:p>
        </p:txBody>
      </p:sp>
      <p:sp>
        <p:nvSpPr>
          <p:cNvPr id="36" name="best items"/>
          <p:cNvSpPr txBox="1"/>
          <p:nvPr/>
        </p:nvSpPr>
        <p:spPr>
          <a:xfrm>
            <a:off x="19707696" y="4667349"/>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items</a:t>
            </a:r>
          </a:p>
        </p:txBody>
      </p:sp>
      <p:sp>
        <p:nvSpPr>
          <p:cNvPr id="37" name="fastest player"/>
          <p:cNvSpPr txBox="1"/>
          <p:nvPr/>
        </p:nvSpPr>
        <p:spPr>
          <a:xfrm>
            <a:off x="19707696" y="9960988"/>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fastest player</a:t>
            </a:r>
          </a:p>
        </p:txBody>
      </p:sp>
      <p:sp>
        <p:nvSpPr>
          <p:cNvPr id="38" name="slowest player"/>
          <p:cNvSpPr txBox="1"/>
          <p:nvPr/>
        </p:nvSpPr>
        <p:spPr>
          <a:xfrm>
            <a:off x="19707696" y="111980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slowest player</a:t>
            </a:r>
          </a:p>
        </p:txBody>
      </p:sp>
      <p:sp>
        <p:nvSpPr>
          <p:cNvPr id="39" name="🖼"/>
          <p:cNvSpPr txBox="1"/>
          <p:nvPr/>
        </p:nvSpPr>
        <p:spPr>
          <a:xfrm>
            <a:off x="18487801" y="2225526"/>
            <a:ext cx="819374" cy="78104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a:t>
            </a:r>
          </a:p>
        </p:txBody>
      </p:sp>
      <p:sp>
        <p:nvSpPr>
          <p:cNvPr id="40" name="🔦"/>
          <p:cNvSpPr txBox="1"/>
          <p:nvPr/>
        </p:nvSpPr>
        <p:spPr>
          <a:xfrm>
            <a:off x="18487801" y="3428922"/>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1" name="📦"/>
          <p:cNvSpPr txBox="1"/>
          <p:nvPr/>
        </p:nvSpPr>
        <p:spPr>
          <a:xfrm>
            <a:off x="18487801" y="4667349"/>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2" name="🌪"/>
          <p:cNvSpPr txBox="1"/>
          <p:nvPr/>
        </p:nvSpPr>
        <p:spPr>
          <a:xfrm>
            <a:off x="18487801" y="997370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3" name="🐌"/>
          <p:cNvSpPr txBox="1"/>
          <p:nvPr/>
        </p:nvSpPr>
        <p:spPr>
          <a:xfrm>
            <a:off x="18487801" y="1119802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4" name="Kreis"/>
          <p:cNvSpPr/>
          <p:nvPr/>
        </p:nvSpPr>
        <p:spPr>
          <a:xfrm>
            <a:off x="18386896" y="5906877"/>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5" name="funniest image"/>
          <p:cNvSpPr txBox="1"/>
          <p:nvPr/>
        </p:nvSpPr>
        <p:spPr>
          <a:xfrm>
            <a:off x="19707696" y="588037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funniest image</a:t>
            </a:r>
          </a:p>
        </p:txBody>
      </p:sp>
      <p:sp>
        <p:nvSpPr>
          <p:cNvPr id="46" name="🎉"/>
          <p:cNvSpPr txBox="1"/>
          <p:nvPr/>
        </p:nvSpPr>
        <p:spPr>
          <a:xfrm>
            <a:off x="18487801" y="588037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7" name="Kreis"/>
          <p:cNvSpPr/>
          <p:nvPr/>
        </p:nvSpPr>
        <p:spPr>
          <a:xfrm>
            <a:off x="18386896" y="7125124"/>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8" name="most creative"/>
          <p:cNvSpPr txBox="1"/>
          <p:nvPr/>
        </p:nvSpPr>
        <p:spPr>
          <a:xfrm>
            <a:off x="19707696" y="709862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most creative</a:t>
            </a:r>
          </a:p>
        </p:txBody>
      </p:sp>
      <p:sp>
        <p:nvSpPr>
          <p:cNvPr id="49" name="🔮"/>
          <p:cNvSpPr txBox="1"/>
          <p:nvPr/>
        </p:nvSpPr>
        <p:spPr>
          <a:xfrm>
            <a:off x="18487801" y="709862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50" name="BONUS POINTS"/>
          <p:cNvSpPr txBox="1"/>
          <p:nvPr/>
        </p:nvSpPr>
        <p:spPr>
          <a:xfrm>
            <a:off x="18487801" y="8748171"/>
            <a:ext cx="471307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a:t>BONUS POINTS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p:tmAbs val="0"/>
                                  </p:iterate>
                                  <p:childTnLst>
                                    <p:set>
                                      <p:cBhvr>
                                        <p:cTn id="6" fill="hold"/>
                                        <p:tgtEl>
                                          <p:spTgt spid="341"/>
                                        </p:tgtEl>
                                        <p:attrNameLst>
                                          <p:attrName>style.visibility</p:attrName>
                                        </p:attrNameLst>
                                      </p:cBhvr>
                                      <p:to>
                                        <p:strVal val="visible"/>
                                      </p:to>
                                    </p:set>
                                    <p:animEffect transition="in" filter="fade">
                                      <p:cBhvr>
                                        <p:cTn id="7" dur="5000"/>
                                        <p:tgtEl>
                                          <p:spTgt spid="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1" grpId="1"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343"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344" name="TIME"/>
          <p:cNvSpPr txBox="1"/>
          <p:nvPr/>
        </p:nvSpPr>
        <p:spPr>
          <a:xfrm>
            <a:off x="18087280" y="5486649"/>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1" baseline="-27083">
                <a:solidFill>
                  <a:srgbClr val="424242"/>
                </a:solidFill>
                <a:latin typeface="Signika"/>
                <a:ea typeface="Signika"/>
                <a:cs typeface="Signika"/>
                <a:sym typeface="Signika"/>
              </a:defRPr>
            </a:lvl1pPr>
          </a:lstStyle>
          <a:p>
            <a:r>
              <a:rPr sz="7200" dirty="0"/>
              <a:t>TIME</a:t>
            </a:r>
          </a:p>
        </p:txBody>
      </p:sp>
      <p:sp>
        <p:nvSpPr>
          <p:cNvPr id="345" name="5 minutes"/>
          <p:cNvSpPr txBox="1"/>
          <p:nvPr/>
        </p:nvSpPr>
        <p:spPr>
          <a:xfrm>
            <a:off x="18087280" y="6271886"/>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a:t>5 minutes</a:t>
            </a:r>
          </a:p>
        </p:txBody>
      </p:sp>
      <p:sp>
        <p:nvSpPr>
          <p:cNvPr id="346" name="Kreis"/>
          <p:cNvSpPr/>
          <p:nvPr/>
        </p:nvSpPr>
        <p:spPr>
          <a:xfrm>
            <a:off x="18485569" y="2232496"/>
            <a:ext cx="3256385" cy="3256385"/>
          </a:xfrm>
          <a:prstGeom prst="ellipse">
            <a:avLst/>
          </a:prstGeom>
          <a:solidFill>
            <a:schemeClr val="accent3">
              <a:hueOff val="-333990"/>
              <a:satOff val="3917"/>
              <a:lumOff val="-6666"/>
            </a:schemeClr>
          </a:solidFill>
          <a:ln w="12700">
            <a:miter lim="400000"/>
          </a:ln>
        </p:spPr>
        <p:txBody>
          <a:bodyPr lIns="71437" tIns="71437" rIns="71437" bIns="71437" anchor="ctr"/>
          <a:lstStyle/>
          <a:p>
            <a:pPr>
              <a:defRPr sz="3200">
                <a:solidFill>
                  <a:srgbClr val="FFFFFF"/>
                </a:solidFill>
              </a:defRPr>
            </a:pPr>
            <a:endParaRPr/>
          </a:p>
        </p:txBody>
      </p:sp>
      <p:sp>
        <p:nvSpPr>
          <p:cNvPr id="347" name="Kreis"/>
          <p:cNvSpPr/>
          <p:nvPr/>
        </p:nvSpPr>
        <p:spPr>
          <a:xfrm>
            <a:off x="18487801" y="2232496"/>
            <a:ext cx="3256385" cy="3256385"/>
          </a:xfrm>
          <a:prstGeom prst="ellipse">
            <a:avLst/>
          </a:prstGeom>
          <a:solidFill>
            <a:schemeClr val="accent5"/>
          </a:solidFill>
          <a:ln w="12700">
            <a:miter lim="400000"/>
          </a:ln>
        </p:spPr>
        <p:txBody>
          <a:bodyPr lIns="71437" tIns="71437" rIns="71437" bIns="71437" anchor="ctr"/>
          <a:lstStyle/>
          <a:p>
            <a:pPr>
              <a:defRPr sz="3200">
                <a:solidFill>
                  <a:srgbClr val="FFFFFF"/>
                </a:solidFill>
              </a:defRPr>
            </a:pPr>
            <a:endParaRPr/>
          </a:p>
        </p:txBody>
      </p:sp>
      <p:sp>
        <p:nvSpPr>
          <p:cNvPr id="348" name="Kreis"/>
          <p:cNvSpPr/>
          <p:nvPr/>
        </p:nvSpPr>
        <p:spPr>
          <a:xfrm>
            <a:off x="19295417" y="3046418"/>
            <a:ext cx="1628540" cy="1628541"/>
          </a:xfrm>
          <a:prstGeom prst="ellipse">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graphicFrame>
        <p:nvGraphicFramePr>
          <p:cNvPr id="349" name="2D-Donutdiagramm"/>
          <p:cNvGraphicFramePr/>
          <p:nvPr/>
        </p:nvGraphicFramePr>
        <p:xfrm>
          <a:off x="18487801" y="2232496"/>
          <a:ext cx="3254153" cy="3254153"/>
        </p:xfrm>
        <a:graphic>
          <a:graphicData uri="http://schemas.openxmlformats.org/drawingml/2006/chart">
            <c:chart xmlns:c="http://schemas.openxmlformats.org/drawingml/2006/chart" xmlns:r="http://schemas.openxmlformats.org/officeDocument/2006/relationships" r:id="rId6"/>
          </a:graphicData>
        </a:graphic>
      </p:graphicFrame>
      <p:pic>
        <p:nvPicPr>
          <p:cNvPr id="350" name="Alarm Clock Electric Beeping.wav" descr="Alarm Clock Electric Beeping.wav"/>
          <p:cNvPicPr>
            <a:picLocks/>
          </p:cNvPicPr>
          <p:nvPr>
            <a:audioFile r:link="rId2"/>
            <p:extLst>
              <p:ext uri="{DAA4B4D4-6D71-4841-9C94-3DE7FCFB9230}">
                <p14:media xmlns:p14="http://schemas.microsoft.com/office/powerpoint/2010/main" r:embed="rId1"/>
              </p:ext>
            </p:extLst>
          </p:nvPr>
        </p:nvPicPr>
        <p:blipFill>
          <a:blip r:embed="rId7">
            <a:extLst/>
          </a:blip>
          <a:stretch>
            <a:fillRect/>
          </a:stretch>
        </p:blipFill>
        <p:spPr>
          <a:xfrm>
            <a:off x="26106577" y="9153485"/>
            <a:ext cx="571501" cy="571501"/>
          </a:xfrm>
          <a:prstGeom prst="rect">
            <a:avLst/>
          </a:prstGeom>
          <a:ln w="12700">
            <a:miter lim="400000"/>
          </a:ln>
        </p:spPr>
      </p:pic>
      <p:grpSp>
        <p:nvGrpSpPr>
          <p:cNvPr id="355" name="Gruppieren"/>
          <p:cNvGrpSpPr/>
          <p:nvPr/>
        </p:nvGrpSpPr>
        <p:grpSpPr>
          <a:xfrm>
            <a:off x="2234009" y="1830971"/>
            <a:ext cx="15033242" cy="10287001"/>
            <a:chOff x="0" y="0"/>
            <a:chExt cx="15033241" cy="10287000"/>
          </a:xfrm>
        </p:grpSpPr>
        <p:sp>
          <p:nvSpPr>
            <p:cNvPr id="351"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352" name="“A landscape with high snow-covered mountains in the background: In front of the mountains is a park with green bushes and trees. On the right a couple is walking towards the camera. One person is wearing a red coat, the other a brown leather jacket.”"/>
            <p:cNvSpPr txBox="1"/>
            <p:nvPr/>
          </p:nvSpPr>
          <p:spPr>
            <a:xfrm>
              <a:off x="1625339" y="2841755"/>
              <a:ext cx="11949481" cy="505734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6400"/>
                </a:lnSpc>
                <a:defRPr sz="4800" baseline="-27083">
                  <a:solidFill>
                    <a:srgbClr val="424242"/>
                  </a:solidFill>
                  <a:latin typeface="Signika"/>
                  <a:ea typeface="Signika"/>
                  <a:cs typeface="Signika"/>
                  <a:sym typeface="Signika"/>
                </a:defRPr>
              </a:pPr>
              <a:r>
                <a:rPr sz="7200" dirty="0"/>
                <a:t>	“A landscape with high </a:t>
              </a:r>
              <a:r>
                <a:rPr sz="7200" b="1" dirty="0"/>
                <a:t>snow-covered mountains</a:t>
              </a:r>
              <a:r>
                <a:rPr sz="7200" dirty="0"/>
                <a:t> in the background: In front of the mountains is a park with </a:t>
              </a:r>
              <a:r>
                <a:rPr sz="7200" b="1" dirty="0"/>
                <a:t>green bushes</a:t>
              </a:r>
              <a:r>
                <a:rPr sz="7200" dirty="0"/>
                <a:t> and </a:t>
              </a:r>
              <a:r>
                <a:rPr sz="7200" b="1" dirty="0"/>
                <a:t>trees</a:t>
              </a:r>
              <a:r>
                <a:rPr sz="7200" dirty="0"/>
                <a:t>. On the right a </a:t>
              </a:r>
              <a:r>
                <a:rPr sz="7200" b="1" dirty="0"/>
                <a:t>couple</a:t>
              </a:r>
              <a:r>
                <a:rPr sz="7200" dirty="0"/>
                <a:t> is walking towards the camera. One person is wearing a </a:t>
              </a:r>
              <a:r>
                <a:rPr sz="7200" b="1" dirty="0"/>
                <a:t>red coat</a:t>
              </a:r>
              <a:r>
                <a:rPr sz="7200" dirty="0"/>
                <a:t>, the other a </a:t>
              </a:r>
              <a:r>
                <a:rPr sz="7200" b="1" dirty="0"/>
                <a:t>brown leather jacket</a:t>
              </a:r>
              <a:r>
                <a:rPr sz="7200" dirty="0"/>
                <a:t>.”</a:t>
              </a:r>
            </a:p>
          </p:txBody>
        </p:sp>
        <p:sp>
          <p:nvSpPr>
            <p:cNvPr id="353" name="This is what my uncle remembers:"/>
            <p:cNvSpPr txBox="1"/>
            <p:nvPr/>
          </p:nvSpPr>
          <p:spPr>
            <a:xfrm>
              <a:off x="1625339" y="1634522"/>
              <a:ext cx="11949481" cy="790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6400"/>
                </a:lnSpc>
                <a:defRPr sz="4800" b="1" cap="all" baseline="-27083">
                  <a:solidFill>
                    <a:srgbClr val="424242"/>
                  </a:solidFill>
                  <a:latin typeface="Signika"/>
                  <a:ea typeface="Signika"/>
                  <a:cs typeface="Signika"/>
                  <a:sym typeface="Signika"/>
                </a:defRPr>
              </a:lvl1pPr>
            </a:lstStyle>
            <a:p>
              <a:r>
                <a:rPr sz="7200"/>
                <a:t>This is what my uncle remembers:</a:t>
              </a:r>
            </a:p>
          </p:txBody>
        </p:sp>
        <p:sp>
          <p:nvSpPr>
            <p:cNvPr id="354" name="Linie"/>
            <p:cNvSpPr/>
            <p:nvPr/>
          </p:nvSpPr>
          <p:spPr>
            <a:xfrm>
              <a:off x="1625339" y="1588938"/>
              <a:ext cx="11788205" cy="1"/>
            </a:xfrm>
            <a:prstGeom prst="line">
              <a:avLst/>
            </a:prstGeom>
            <a:noFill/>
            <a:ln w="50800" cap="flat">
              <a:solidFill>
                <a:srgbClr val="424242"/>
              </a:solidFill>
              <a:prstDash val="solid"/>
              <a:miter lim="400000"/>
            </a:ln>
            <a:effectLst/>
          </p:spPr>
          <p:txBody>
            <a:bodyPr wrap="square" lIns="71437" tIns="71437" rIns="71437" bIns="71437" numCol="1" anchor="ctr">
              <a:noAutofit/>
            </a:bodyPr>
            <a:lstStyle/>
            <a:p>
              <a:pPr>
                <a:defRPr sz="3200"/>
              </a:pPr>
              <a:endParaRPr/>
            </a:p>
          </p:txBody>
        </p:sp>
      </p:grpSp>
      <p:pic>
        <p:nvPicPr>
          <p:cNvPr id="356" name="Antique Clicker 2, Clock, Ticking, Tick, Tock, Click, Rhythm, Time, Watch, Countdown.wav" descr="Antique Clicker 2, Clock, Ticking, Tick, Tock, Click, Rhythm, Time, Watch, Countdown.wav"/>
          <p:cNvPicPr>
            <a:picLocks/>
          </p:cNvPicPr>
          <p:nvPr>
            <a:audioFile r:link="rId4"/>
            <p:extLst>
              <p:ext uri="{DAA4B4D4-6D71-4841-9C94-3DE7FCFB9230}">
                <p14:media xmlns:p14="http://schemas.microsoft.com/office/powerpoint/2010/main" r:embed="rId3"/>
              </p:ext>
            </p:extLst>
          </p:nvPr>
        </p:nvPicPr>
        <p:blipFill>
          <a:blip r:embed="rId7">
            <a:extLst/>
          </a:blip>
          <a:stretch>
            <a:fillRect/>
          </a:stretch>
        </p:blipFill>
        <p:spPr>
          <a:xfrm>
            <a:off x="24257000" y="13589000"/>
            <a:ext cx="571500" cy="571500"/>
          </a:xfrm>
          <a:prstGeom prst="rect">
            <a:avLst/>
          </a:prstGeom>
          <a:ln w="12700">
            <a:miter lim="400000"/>
          </a:ln>
        </p:spPr>
      </p:pic>
      <p:sp>
        <p:nvSpPr>
          <p:cNvPr id="357" name="Linie"/>
          <p:cNvSpPr/>
          <p:nvPr/>
        </p:nvSpPr>
        <p:spPr>
          <a:xfrm flipV="1">
            <a:off x="20114095" y="2207096"/>
            <a:ext cx="1" cy="859336"/>
          </a:xfrm>
          <a:prstGeom prst="line">
            <a:avLst/>
          </a:prstGeom>
          <a:ln w="50800">
            <a:solidFill>
              <a:schemeClr val="accent3"/>
            </a:solidFill>
            <a:miter lim="400000"/>
          </a:ln>
        </p:spPr>
        <p:txBody>
          <a:bodyPr lIns="71437" tIns="71437" rIns="71437" bIns="71437" anchor="ctr"/>
          <a:lstStyle/>
          <a:p>
            <a:pPr>
              <a:defRPr sz="3200"/>
            </a:pPr>
            <a:endParaRPr/>
          </a:p>
        </p:txBody>
      </p:sp>
      <p:sp>
        <p:nvSpPr>
          <p:cNvPr id="358" name="Linie"/>
          <p:cNvSpPr/>
          <p:nvPr/>
        </p:nvSpPr>
        <p:spPr>
          <a:xfrm flipH="1" flipV="1">
            <a:off x="18543998" y="3347839"/>
            <a:ext cx="817277" cy="265550"/>
          </a:xfrm>
          <a:prstGeom prst="line">
            <a:avLst/>
          </a:prstGeom>
          <a:ln w="50800">
            <a:solidFill>
              <a:schemeClr val="accent3"/>
            </a:solidFill>
            <a:miter lim="400000"/>
          </a:ln>
        </p:spPr>
        <p:txBody>
          <a:bodyPr lIns="71437" tIns="71437" rIns="71437" bIns="71437" anchor="ctr"/>
          <a:lstStyle/>
          <a:p>
            <a:pPr>
              <a:defRPr sz="3200"/>
            </a:pPr>
            <a:endParaRPr/>
          </a:p>
        </p:txBody>
      </p:sp>
      <p:sp>
        <p:nvSpPr>
          <p:cNvPr id="359" name="Linie"/>
          <p:cNvSpPr/>
          <p:nvPr/>
        </p:nvSpPr>
        <p:spPr>
          <a:xfrm flipH="1">
            <a:off x="19143722" y="4498382"/>
            <a:ext cx="505105"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360" name="Linie"/>
          <p:cNvSpPr/>
          <p:nvPr/>
        </p:nvSpPr>
        <p:spPr>
          <a:xfrm>
            <a:off x="20579364" y="4498382"/>
            <a:ext cx="505106"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361" name="Linie"/>
          <p:cNvSpPr/>
          <p:nvPr/>
        </p:nvSpPr>
        <p:spPr>
          <a:xfrm flipV="1">
            <a:off x="20866916" y="3347839"/>
            <a:ext cx="817278" cy="265550"/>
          </a:xfrm>
          <a:prstGeom prst="line">
            <a:avLst/>
          </a:prstGeom>
          <a:ln w="50800">
            <a:solidFill>
              <a:schemeClr val="accent3"/>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1" nodeType="afterEffect">
                                  <p:stCondLst>
                                    <p:cond delay="0"/>
                                  </p:stCondLst>
                                  <p:iterate>
                                    <p:tmAbs val="0"/>
                                  </p:iterate>
                                  <p:childTnLst>
                                    <p:set>
                                      <p:cBhvr>
                                        <p:cTn id="6" fill="hold"/>
                                        <p:tgtEl>
                                          <p:spTgt spid="355"/>
                                        </p:tgtEl>
                                        <p:attrNameLst>
                                          <p:attrName>style.visibility</p:attrName>
                                        </p:attrNameLst>
                                      </p:cBhvr>
                                      <p:to>
                                        <p:strVal val="visible"/>
                                      </p:to>
                                    </p:set>
                                    <p:anim calcmode="lin" valueType="num">
                                      <p:cBhvr>
                                        <p:cTn id="7" dur="2000" fill="hold"/>
                                        <p:tgtEl>
                                          <p:spTgt spid="355"/>
                                        </p:tgtEl>
                                        <p:attrNameLst>
                                          <p:attrName>ppt_x</p:attrName>
                                        </p:attrNameLst>
                                      </p:cBhvr>
                                      <p:tavLst>
                                        <p:tav tm="0">
                                          <p:val>
                                            <p:strVal val="0-#ppt_w/2"/>
                                          </p:val>
                                        </p:tav>
                                        <p:tav tm="100000">
                                          <p:val>
                                            <p:strVal val="#ppt_x"/>
                                          </p:val>
                                        </p:tav>
                                      </p:tavLst>
                                    </p:anim>
                                    <p:anim calcmode="lin" valueType="num">
                                      <p:cBhvr>
                                        <p:cTn id="8" dur="2000" fill="hold"/>
                                        <p:tgtEl>
                                          <p:spTgt spid="35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mediacall" presetSubtype="0" fill="hold" nodeType="afterEffect">
                                  <p:stCondLst>
                                    <p:cond delay="0"/>
                                  </p:stCondLst>
                                  <p:childTnLst>
                                    <p:cmd type="call" cmd="playFrom(0.0)">
                                      <p:cBhvr>
                                        <p:cTn id="11" dur="4000" fill="hold"/>
                                        <p:tgtEl>
                                          <p:spTgt spid="356"/>
                                        </p:tgtEl>
                                      </p:cBhvr>
                                    </p:cmd>
                                  </p:childTnLst>
                                </p:cTn>
                              </p:par>
                            </p:childTnLst>
                          </p:cTn>
                        </p:par>
                        <p:par>
                          <p:cTn id="12" fill="hold">
                            <p:stCondLst>
                              <p:cond delay="6000"/>
                            </p:stCondLst>
                            <p:childTnLst>
                              <p:par>
                                <p:cTn id="13" presetID="10" presetClass="exit" fill="hold" grpId="3" nodeType="afterEffect">
                                  <p:stCondLst>
                                    <p:cond delay="0"/>
                                  </p:stCondLst>
                                  <p:childTnLst>
                                    <p:animEffect transition="out" filter="fade">
                                      <p:cBhvr>
                                        <p:cTn id="14" dur="5000" fill="hold"/>
                                        <p:tgtEl>
                                          <p:spTgt spid="349">
                                            <p:graphicEl>
                                              <a:chart seriesIdx="-4" categoryIdx="59" bldStep="category"/>
                                            </p:graphicEl>
                                          </p:spTgt>
                                        </p:tgtEl>
                                      </p:cBhvr>
                                    </p:animEffect>
                                    <p:set>
                                      <p:cBhvr>
                                        <p:cTn id="15" fill="hold">
                                          <p:stCondLst>
                                            <p:cond delay="4999"/>
                                          </p:stCondLst>
                                        </p:cTn>
                                        <p:tgtEl>
                                          <p:spTgt spid="349">
                                            <p:graphicEl>
                                              <a:chart seriesIdx="-4" categoryIdx="59" bldStep="category"/>
                                            </p:graphicEl>
                                          </p:spTgt>
                                        </p:tgtEl>
                                        <p:attrNameLst>
                                          <p:attrName>style.visibility</p:attrName>
                                        </p:attrNameLst>
                                      </p:cBhvr>
                                      <p:to>
                                        <p:strVal val="hidden"/>
                                      </p:to>
                                    </p:set>
                                  </p:childTnLst>
                                </p:cTn>
                              </p:par>
                            </p:childTnLst>
                          </p:cTn>
                        </p:par>
                        <p:par>
                          <p:cTn id="16" fill="hold">
                            <p:stCondLst>
                              <p:cond delay="11000"/>
                            </p:stCondLst>
                            <p:childTnLst>
                              <p:par>
                                <p:cTn id="17" presetID="10" presetClass="exit" fill="hold" grpId="3" nodeType="afterEffect">
                                  <p:stCondLst>
                                    <p:cond delay="0"/>
                                  </p:stCondLst>
                                  <p:childTnLst>
                                    <p:animEffect transition="out" filter="fade">
                                      <p:cBhvr>
                                        <p:cTn id="18" dur="5000" fill="hold"/>
                                        <p:tgtEl>
                                          <p:spTgt spid="349">
                                            <p:graphicEl>
                                              <a:chart seriesIdx="-4" categoryIdx="58" bldStep="category"/>
                                            </p:graphicEl>
                                          </p:spTgt>
                                        </p:tgtEl>
                                      </p:cBhvr>
                                    </p:animEffect>
                                    <p:set>
                                      <p:cBhvr>
                                        <p:cTn id="19" fill="hold">
                                          <p:stCondLst>
                                            <p:cond delay="4999"/>
                                          </p:stCondLst>
                                        </p:cTn>
                                        <p:tgtEl>
                                          <p:spTgt spid="349">
                                            <p:graphicEl>
                                              <a:chart seriesIdx="-4" categoryIdx="58" bldStep="category"/>
                                            </p:graphicEl>
                                          </p:spTgt>
                                        </p:tgtEl>
                                        <p:attrNameLst>
                                          <p:attrName>style.visibility</p:attrName>
                                        </p:attrNameLst>
                                      </p:cBhvr>
                                      <p:to>
                                        <p:strVal val="hidden"/>
                                      </p:to>
                                    </p:set>
                                  </p:childTnLst>
                                </p:cTn>
                              </p:par>
                            </p:childTnLst>
                          </p:cTn>
                        </p:par>
                        <p:par>
                          <p:cTn id="20" fill="hold">
                            <p:stCondLst>
                              <p:cond delay="16000"/>
                            </p:stCondLst>
                            <p:childTnLst>
                              <p:par>
                                <p:cTn id="21" presetID="10" presetClass="exit" fill="hold" grpId="3" nodeType="afterEffect">
                                  <p:stCondLst>
                                    <p:cond delay="0"/>
                                  </p:stCondLst>
                                  <p:childTnLst>
                                    <p:animEffect transition="out" filter="fade">
                                      <p:cBhvr>
                                        <p:cTn id="22" dur="5000" fill="hold"/>
                                        <p:tgtEl>
                                          <p:spTgt spid="349">
                                            <p:graphicEl>
                                              <a:chart seriesIdx="-4" categoryIdx="57" bldStep="category"/>
                                            </p:graphicEl>
                                          </p:spTgt>
                                        </p:tgtEl>
                                      </p:cBhvr>
                                    </p:animEffect>
                                    <p:set>
                                      <p:cBhvr>
                                        <p:cTn id="23" fill="hold">
                                          <p:stCondLst>
                                            <p:cond delay="4999"/>
                                          </p:stCondLst>
                                        </p:cTn>
                                        <p:tgtEl>
                                          <p:spTgt spid="349">
                                            <p:graphicEl>
                                              <a:chart seriesIdx="-4" categoryIdx="57" bldStep="category"/>
                                            </p:graphicEl>
                                          </p:spTgt>
                                        </p:tgtEl>
                                        <p:attrNameLst>
                                          <p:attrName>style.visibility</p:attrName>
                                        </p:attrNameLst>
                                      </p:cBhvr>
                                      <p:to>
                                        <p:strVal val="hidden"/>
                                      </p:to>
                                    </p:set>
                                  </p:childTnLst>
                                </p:cTn>
                              </p:par>
                            </p:childTnLst>
                          </p:cTn>
                        </p:par>
                        <p:par>
                          <p:cTn id="24" fill="hold">
                            <p:stCondLst>
                              <p:cond delay="21000"/>
                            </p:stCondLst>
                            <p:childTnLst>
                              <p:par>
                                <p:cTn id="25" presetID="10" presetClass="exit" fill="hold" grpId="3" nodeType="afterEffect">
                                  <p:stCondLst>
                                    <p:cond delay="0"/>
                                  </p:stCondLst>
                                  <p:childTnLst>
                                    <p:animEffect transition="out" filter="fade">
                                      <p:cBhvr>
                                        <p:cTn id="26" dur="5000" fill="hold"/>
                                        <p:tgtEl>
                                          <p:spTgt spid="349">
                                            <p:graphicEl>
                                              <a:chart seriesIdx="-4" categoryIdx="56" bldStep="category"/>
                                            </p:graphicEl>
                                          </p:spTgt>
                                        </p:tgtEl>
                                      </p:cBhvr>
                                    </p:animEffect>
                                    <p:set>
                                      <p:cBhvr>
                                        <p:cTn id="27" fill="hold">
                                          <p:stCondLst>
                                            <p:cond delay="4999"/>
                                          </p:stCondLst>
                                        </p:cTn>
                                        <p:tgtEl>
                                          <p:spTgt spid="349">
                                            <p:graphicEl>
                                              <a:chart seriesIdx="-4" categoryIdx="56" bldStep="category"/>
                                            </p:graphicEl>
                                          </p:spTgt>
                                        </p:tgtEl>
                                        <p:attrNameLst>
                                          <p:attrName>style.visibility</p:attrName>
                                        </p:attrNameLst>
                                      </p:cBhvr>
                                      <p:to>
                                        <p:strVal val="hidden"/>
                                      </p:to>
                                    </p:set>
                                  </p:childTnLst>
                                </p:cTn>
                              </p:par>
                            </p:childTnLst>
                          </p:cTn>
                        </p:par>
                        <p:par>
                          <p:cTn id="28" fill="hold">
                            <p:stCondLst>
                              <p:cond delay="26000"/>
                            </p:stCondLst>
                            <p:childTnLst>
                              <p:par>
                                <p:cTn id="29" presetID="10" presetClass="exit" fill="hold" grpId="3" nodeType="afterEffect">
                                  <p:stCondLst>
                                    <p:cond delay="0"/>
                                  </p:stCondLst>
                                  <p:childTnLst>
                                    <p:animEffect transition="out" filter="fade">
                                      <p:cBhvr>
                                        <p:cTn id="30" dur="5000" fill="hold"/>
                                        <p:tgtEl>
                                          <p:spTgt spid="349">
                                            <p:graphicEl>
                                              <a:chart seriesIdx="-4" categoryIdx="55" bldStep="category"/>
                                            </p:graphicEl>
                                          </p:spTgt>
                                        </p:tgtEl>
                                      </p:cBhvr>
                                    </p:animEffect>
                                    <p:set>
                                      <p:cBhvr>
                                        <p:cTn id="31" fill="hold">
                                          <p:stCondLst>
                                            <p:cond delay="4999"/>
                                          </p:stCondLst>
                                        </p:cTn>
                                        <p:tgtEl>
                                          <p:spTgt spid="349">
                                            <p:graphicEl>
                                              <a:chart seriesIdx="-4" categoryIdx="55" bldStep="category"/>
                                            </p:graphicEl>
                                          </p:spTgt>
                                        </p:tgtEl>
                                        <p:attrNameLst>
                                          <p:attrName>style.visibility</p:attrName>
                                        </p:attrNameLst>
                                      </p:cBhvr>
                                      <p:to>
                                        <p:strVal val="hidden"/>
                                      </p:to>
                                    </p:set>
                                  </p:childTnLst>
                                </p:cTn>
                              </p:par>
                            </p:childTnLst>
                          </p:cTn>
                        </p:par>
                        <p:par>
                          <p:cTn id="32" fill="hold">
                            <p:stCondLst>
                              <p:cond delay="31000"/>
                            </p:stCondLst>
                            <p:childTnLst>
                              <p:par>
                                <p:cTn id="33" presetID="10" presetClass="exit" fill="hold" grpId="3" nodeType="afterEffect">
                                  <p:stCondLst>
                                    <p:cond delay="0"/>
                                  </p:stCondLst>
                                  <p:childTnLst>
                                    <p:animEffect transition="out" filter="fade">
                                      <p:cBhvr>
                                        <p:cTn id="34" dur="5000" fill="hold"/>
                                        <p:tgtEl>
                                          <p:spTgt spid="349">
                                            <p:graphicEl>
                                              <a:chart seriesIdx="-4" categoryIdx="54" bldStep="category"/>
                                            </p:graphicEl>
                                          </p:spTgt>
                                        </p:tgtEl>
                                      </p:cBhvr>
                                    </p:animEffect>
                                    <p:set>
                                      <p:cBhvr>
                                        <p:cTn id="35" fill="hold">
                                          <p:stCondLst>
                                            <p:cond delay="4999"/>
                                          </p:stCondLst>
                                        </p:cTn>
                                        <p:tgtEl>
                                          <p:spTgt spid="349">
                                            <p:graphicEl>
                                              <a:chart seriesIdx="-4" categoryIdx="54" bldStep="category"/>
                                            </p:graphicEl>
                                          </p:spTgt>
                                        </p:tgtEl>
                                        <p:attrNameLst>
                                          <p:attrName>style.visibility</p:attrName>
                                        </p:attrNameLst>
                                      </p:cBhvr>
                                      <p:to>
                                        <p:strVal val="hidden"/>
                                      </p:to>
                                    </p:set>
                                  </p:childTnLst>
                                </p:cTn>
                              </p:par>
                            </p:childTnLst>
                          </p:cTn>
                        </p:par>
                        <p:par>
                          <p:cTn id="36" fill="hold">
                            <p:stCondLst>
                              <p:cond delay="36000"/>
                            </p:stCondLst>
                            <p:childTnLst>
                              <p:par>
                                <p:cTn id="37" presetID="10" presetClass="exit" fill="hold" grpId="3" nodeType="afterEffect">
                                  <p:stCondLst>
                                    <p:cond delay="0"/>
                                  </p:stCondLst>
                                  <p:childTnLst>
                                    <p:animEffect transition="out" filter="fade">
                                      <p:cBhvr>
                                        <p:cTn id="38" dur="5000" fill="hold"/>
                                        <p:tgtEl>
                                          <p:spTgt spid="349">
                                            <p:graphicEl>
                                              <a:chart seriesIdx="-4" categoryIdx="53" bldStep="category"/>
                                            </p:graphicEl>
                                          </p:spTgt>
                                        </p:tgtEl>
                                      </p:cBhvr>
                                    </p:animEffect>
                                    <p:set>
                                      <p:cBhvr>
                                        <p:cTn id="39" fill="hold">
                                          <p:stCondLst>
                                            <p:cond delay="4999"/>
                                          </p:stCondLst>
                                        </p:cTn>
                                        <p:tgtEl>
                                          <p:spTgt spid="349">
                                            <p:graphicEl>
                                              <a:chart seriesIdx="-4" categoryIdx="53" bldStep="category"/>
                                            </p:graphicEl>
                                          </p:spTgt>
                                        </p:tgtEl>
                                        <p:attrNameLst>
                                          <p:attrName>style.visibility</p:attrName>
                                        </p:attrNameLst>
                                      </p:cBhvr>
                                      <p:to>
                                        <p:strVal val="hidden"/>
                                      </p:to>
                                    </p:set>
                                  </p:childTnLst>
                                </p:cTn>
                              </p:par>
                            </p:childTnLst>
                          </p:cTn>
                        </p:par>
                        <p:par>
                          <p:cTn id="40" fill="hold">
                            <p:stCondLst>
                              <p:cond delay="41000"/>
                            </p:stCondLst>
                            <p:childTnLst>
                              <p:par>
                                <p:cTn id="41" presetID="10" presetClass="exit" fill="hold" grpId="3" nodeType="afterEffect">
                                  <p:stCondLst>
                                    <p:cond delay="0"/>
                                  </p:stCondLst>
                                  <p:childTnLst>
                                    <p:animEffect transition="out" filter="fade">
                                      <p:cBhvr>
                                        <p:cTn id="42" dur="5000" fill="hold"/>
                                        <p:tgtEl>
                                          <p:spTgt spid="349">
                                            <p:graphicEl>
                                              <a:chart seriesIdx="-4" categoryIdx="52" bldStep="category"/>
                                            </p:graphicEl>
                                          </p:spTgt>
                                        </p:tgtEl>
                                      </p:cBhvr>
                                    </p:animEffect>
                                    <p:set>
                                      <p:cBhvr>
                                        <p:cTn id="43" fill="hold">
                                          <p:stCondLst>
                                            <p:cond delay="4999"/>
                                          </p:stCondLst>
                                        </p:cTn>
                                        <p:tgtEl>
                                          <p:spTgt spid="349">
                                            <p:graphicEl>
                                              <a:chart seriesIdx="-4" categoryIdx="52" bldStep="category"/>
                                            </p:graphicEl>
                                          </p:spTgt>
                                        </p:tgtEl>
                                        <p:attrNameLst>
                                          <p:attrName>style.visibility</p:attrName>
                                        </p:attrNameLst>
                                      </p:cBhvr>
                                      <p:to>
                                        <p:strVal val="hidden"/>
                                      </p:to>
                                    </p:set>
                                  </p:childTnLst>
                                </p:cTn>
                              </p:par>
                            </p:childTnLst>
                          </p:cTn>
                        </p:par>
                        <p:par>
                          <p:cTn id="44" fill="hold">
                            <p:stCondLst>
                              <p:cond delay="46000"/>
                            </p:stCondLst>
                            <p:childTnLst>
                              <p:par>
                                <p:cTn id="45" presetID="10" presetClass="exit" fill="hold" grpId="3" nodeType="afterEffect">
                                  <p:stCondLst>
                                    <p:cond delay="0"/>
                                  </p:stCondLst>
                                  <p:childTnLst>
                                    <p:animEffect transition="out" filter="fade">
                                      <p:cBhvr>
                                        <p:cTn id="46" dur="5000" fill="hold"/>
                                        <p:tgtEl>
                                          <p:spTgt spid="349">
                                            <p:graphicEl>
                                              <a:chart seriesIdx="-4" categoryIdx="51" bldStep="category"/>
                                            </p:graphicEl>
                                          </p:spTgt>
                                        </p:tgtEl>
                                      </p:cBhvr>
                                    </p:animEffect>
                                    <p:set>
                                      <p:cBhvr>
                                        <p:cTn id="47" fill="hold">
                                          <p:stCondLst>
                                            <p:cond delay="4999"/>
                                          </p:stCondLst>
                                        </p:cTn>
                                        <p:tgtEl>
                                          <p:spTgt spid="349">
                                            <p:graphicEl>
                                              <a:chart seriesIdx="-4" categoryIdx="51" bldStep="category"/>
                                            </p:graphicEl>
                                          </p:spTgt>
                                        </p:tgtEl>
                                        <p:attrNameLst>
                                          <p:attrName>style.visibility</p:attrName>
                                        </p:attrNameLst>
                                      </p:cBhvr>
                                      <p:to>
                                        <p:strVal val="hidden"/>
                                      </p:to>
                                    </p:set>
                                  </p:childTnLst>
                                </p:cTn>
                              </p:par>
                            </p:childTnLst>
                          </p:cTn>
                        </p:par>
                        <p:par>
                          <p:cTn id="48" fill="hold">
                            <p:stCondLst>
                              <p:cond delay="51000"/>
                            </p:stCondLst>
                            <p:childTnLst>
                              <p:par>
                                <p:cTn id="49" presetID="10" presetClass="exit" fill="hold" grpId="3" nodeType="afterEffect">
                                  <p:stCondLst>
                                    <p:cond delay="0"/>
                                  </p:stCondLst>
                                  <p:childTnLst>
                                    <p:animEffect transition="out" filter="fade">
                                      <p:cBhvr>
                                        <p:cTn id="50" dur="5000" fill="hold"/>
                                        <p:tgtEl>
                                          <p:spTgt spid="349">
                                            <p:graphicEl>
                                              <a:chart seriesIdx="-4" categoryIdx="50" bldStep="category"/>
                                            </p:graphicEl>
                                          </p:spTgt>
                                        </p:tgtEl>
                                      </p:cBhvr>
                                    </p:animEffect>
                                    <p:set>
                                      <p:cBhvr>
                                        <p:cTn id="51" fill="hold">
                                          <p:stCondLst>
                                            <p:cond delay="4999"/>
                                          </p:stCondLst>
                                        </p:cTn>
                                        <p:tgtEl>
                                          <p:spTgt spid="349">
                                            <p:graphicEl>
                                              <a:chart seriesIdx="-4" categoryIdx="50" bldStep="category"/>
                                            </p:graphicEl>
                                          </p:spTgt>
                                        </p:tgtEl>
                                        <p:attrNameLst>
                                          <p:attrName>style.visibility</p:attrName>
                                        </p:attrNameLst>
                                      </p:cBhvr>
                                      <p:to>
                                        <p:strVal val="hidden"/>
                                      </p:to>
                                    </p:set>
                                  </p:childTnLst>
                                </p:cTn>
                              </p:par>
                            </p:childTnLst>
                          </p:cTn>
                        </p:par>
                        <p:par>
                          <p:cTn id="52" fill="hold">
                            <p:stCondLst>
                              <p:cond delay="56000"/>
                            </p:stCondLst>
                            <p:childTnLst>
                              <p:par>
                                <p:cTn id="53" presetID="10" presetClass="exit" fill="hold" grpId="3" nodeType="afterEffect">
                                  <p:stCondLst>
                                    <p:cond delay="0"/>
                                  </p:stCondLst>
                                  <p:childTnLst>
                                    <p:animEffect transition="out" filter="fade">
                                      <p:cBhvr>
                                        <p:cTn id="54" dur="5000" fill="hold"/>
                                        <p:tgtEl>
                                          <p:spTgt spid="349">
                                            <p:graphicEl>
                                              <a:chart seriesIdx="-4" categoryIdx="49" bldStep="category"/>
                                            </p:graphicEl>
                                          </p:spTgt>
                                        </p:tgtEl>
                                      </p:cBhvr>
                                    </p:animEffect>
                                    <p:set>
                                      <p:cBhvr>
                                        <p:cTn id="55" fill="hold">
                                          <p:stCondLst>
                                            <p:cond delay="4999"/>
                                          </p:stCondLst>
                                        </p:cTn>
                                        <p:tgtEl>
                                          <p:spTgt spid="349">
                                            <p:graphicEl>
                                              <a:chart seriesIdx="-4" categoryIdx="49" bldStep="category"/>
                                            </p:graphicEl>
                                          </p:spTgt>
                                        </p:tgtEl>
                                        <p:attrNameLst>
                                          <p:attrName>style.visibility</p:attrName>
                                        </p:attrNameLst>
                                      </p:cBhvr>
                                      <p:to>
                                        <p:strVal val="hidden"/>
                                      </p:to>
                                    </p:set>
                                  </p:childTnLst>
                                </p:cTn>
                              </p:par>
                            </p:childTnLst>
                          </p:cTn>
                        </p:par>
                        <p:par>
                          <p:cTn id="56" fill="hold">
                            <p:stCondLst>
                              <p:cond delay="61000"/>
                            </p:stCondLst>
                            <p:childTnLst>
                              <p:par>
                                <p:cTn id="57" presetID="10" presetClass="exit" fill="hold" grpId="3" nodeType="afterEffect">
                                  <p:stCondLst>
                                    <p:cond delay="0"/>
                                  </p:stCondLst>
                                  <p:childTnLst>
                                    <p:animEffect transition="out" filter="fade">
                                      <p:cBhvr>
                                        <p:cTn id="58" dur="5000" fill="hold"/>
                                        <p:tgtEl>
                                          <p:spTgt spid="349">
                                            <p:graphicEl>
                                              <a:chart seriesIdx="-4" categoryIdx="48" bldStep="category"/>
                                            </p:graphicEl>
                                          </p:spTgt>
                                        </p:tgtEl>
                                      </p:cBhvr>
                                    </p:animEffect>
                                    <p:set>
                                      <p:cBhvr>
                                        <p:cTn id="59" fill="hold">
                                          <p:stCondLst>
                                            <p:cond delay="4999"/>
                                          </p:stCondLst>
                                        </p:cTn>
                                        <p:tgtEl>
                                          <p:spTgt spid="349">
                                            <p:graphicEl>
                                              <a:chart seriesIdx="-4" categoryIdx="48" bldStep="category"/>
                                            </p:graphicEl>
                                          </p:spTgt>
                                        </p:tgtEl>
                                        <p:attrNameLst>
                                          <p:attrName>style.visibility</p:attrName>
                                        </p:attrNameLst>
                                      </p:cBhvr>
                                      <p:to>
                                        <p:strVal val="hidden"/>
                                      </p:to>
                                    </p:set>
                                  </p:childTnLst>
                                </p:cTn>
                              </p:par>
                            </p:childTnLst>
                          </p:cTn>
                        </p:par>
                        <p:par>
                          <p:cTn id="60" fill="hold">
                            <p:stCondLst>
                              <p:cond delay="66000"/>
                            </p:stCondLst>
                            <p:childTnLst>
                              <p:par>
                                <p:cTn id="61" presetID="10" presetClass="exit" fill="hold" grpId="3" nodeType="afterEffect">
                                  <p:stCondLst>
                                    <p:cond delay="0"/>
                                  </p:stCondLst>
                                  <p:childTnLst>
                                    <p:animEffect transition="out" filter="fade">
                                      <p:cBhvr>
                                        <p:cTn id="62" dur="5000" fill="hold"/>
                                        <p:tgtEl>
                                          <p:spTgt spid="349">
                                            <p:graphicEl>
                                              <a:chart seriesIdx="-4" categoryIdx="47" bldStep="category"/>
                                            </p:graphicEl>
                                          </p:spTgt>
                                        </p:tgtEl>
                                      </p:cBhvr>
                                    </p:animEffect>
                                    <p:set>
                                      <p:cBhvr>
                                        <p:cTn id="63" fill="hold">
                                          <p:stCondLst>
                                            <p:cond delay="4999"/>
                                          </p:stCondLst>
                                        </p:cTn>
                                        <p:tgtEl>
                                          <p:spTgt spid="349">
                                            <p:graphicEl>
                                              <a:chart seriesIdx="-4" categoryIdx="47" bldStep="category"/>
                                            </p:graphicEl>
                                          </p:spTgt>
                                        </p:tgtEl>
                                        <p:attrNameLst>
                                          <p:attrName>style.visibility</p:attrName>
                                        </p:attrNameLst>
                                      </p:cBhvr>
                                      <p:to>
                                        <p:strVal val="hidden"/>
                                      </p:to>
                                    </p:set>
                                  </p:childTnLst>
                                </p:cTn>
                              </p:par>
                            </p:childTnLst>
                          </p:cTn>
                        </p:par>
                        <p:par>
                          <p:cTn id="64" fill="hold">
                            <p:stCondLst>
                              <p:cond delay="71000"/>
                            </p:stCondLst>
                            <p:childTnLst>
                              <p:par>
                                <p:cTn id="65" presetID="10" presetClass="exit" fill="hold" grpId="3" nodeType="afterEffect">
                                  <p:stCondLst>
                                    <p:cond delay="0"/>
                                  </p:stCondLst>
                                  <p:childTnLst>
                                    <p:animEffect transition="out" filter="fade">
                                      <p:cBhvr>
                                        <p:cTn id="66" dur="5000" fill="hold"/>
                                        <p:tgtEl>
                                          <p:spTgt spid="349">
                                            <p:graphicEl>
                                              <a:chart seriesIdx="-4" categoryIdx="46" bldStep="category"/>
                                            </p:graphicEl>
                                          </p:spTgt>
                                        </p:tgtEl>
                                      </p:cBhvr>
                                    </p:animEffect>
                                    <p:set>
                                      <p:cBhvr>
                                        <p:cTn id="67" fill="hold">
                                          <p:stCondLst>
                                            <p:cond delay="4999"/>
                                          </p:stCondLst>
                                        </p:cTn>
                                        <p:tgtEl>
                                          <p:spTgt spid="349">
                                            <p:graphicEl>
                                              <a:chart seriesIdx="-4" categoryIdx="46" bldStep="category"/>
                                            </p:graphicEl>
                                          </p:spTgt>
                                        </p:tgtEl>
                                        <p:attrNameLst>
                                          <p:attrName>style.visibility</p:attrName>
                                        </p:attrNameLst>
                                      </p:cBhvr>
                                      <p:to>
                                        <p:strVal val="hidden"/>
                                      </p:to>
                                    </p:set>
                                  </p:childTnLst>
                                </p:cTn>
                              </p:par>
                            </p:childTnLst>
                          </p:cTn>
                        </p:par>
                        <p:par>
                          <p:cTn id="68" fill="hold">
                            <p:stCondLst>
                              <p:cond delay="76000"/>
                            </p:stCondLst>
                            <p:childTnLst>
                              <p:par>
                                <p:cTn id="69" presetID="10" presetClass="exit" fill="hold" grpId="3" nodeType="afterEffect">
                                  <p:stCondLst>
                                    <p:cond delay="0"/>
                                  </p:stCondLst>
                                  <p:childTnLst>
                                    <p:animEffect transition="out" filter="fade">
                                      <p:cBhvr>
                                        <p:cTn id="70" dur="5000" fill="hold"/>
                                        <p:tgtEl>
                                          <p:spTgt spid="349">
                                            <p:graphicEl>
                                              <a:chart seriesIdx="-4" categoryIdx="45" bldStep="category"/>
                                            </p:graphicEl>
                                          </p:spTgt>
                                        </p:tgtEl>
                                      </p:cBhvr>
                                    </p:animEffect>
                                    <p:set>
                                      <p:cBhvr>
                                        <p:cTn id="71" fill="hold">
                                          <p:stCondLst>
                                            <p:cond delay="4999"/>
                                          </p:stCondLst>
                                        </p:cTn>
                                        <p:tgtEl>
                                          <p:spTgt spid="349">
                                            <p:graphicEl>
                                              <a:chart seriesIdx="-4" categoryIdx="45" bldStep="category"/>
                                            </p:graphicEl>
                                          </p:spTgt>
                                        </p:tgtEl>
                                        <p:attrNameLst>
                                          <p:attrName>style.visibility</p:attrName>
                                        </p:attrNameLst>
                                      </p:cBhvr>
                                      <p:to>
                                        <p:strVal val="hidden"/>
                                      </p:to>
                                    </p:set>
                                  </p:childTnLst>
                                </p:cTn>
                              </p:par>
                            </p:childTnLst>
                          </p:cTn>
                        </p:par>
                        <p:par>
                          <p:cTn id="72" fill="hold">
                            <p:stCondLst>
                              <p:cond delay="81000"/>
                            </p:stCondLst>
                            <p:childTnLst>
                              <p:par>
                                <p:cTn id="73" presetID="10" presetClass="exit" fill="hold" grpId="3" nodeType="afterEffect">
                                  <p:stCondLst>
                                    <p:cond delay="0"/>
                                  </p:stCondLst>
                                  <p:childTnLst>
                                    <p:animEffect transition="out" filter="fade">
                                      <p:cBhvr>
                                        <p:cTn id="74" dur="5000" fill="hold"/>
                                        <p:tgtEl>
                                          <p:spTgt spid="349">
                                            <p:graphicEl>
                                              <a:chart seriesIdx="-4" categoryIdx="44" bldStep="category"/>
                                            </p:graphicEl>
                                          </p:spTgt>
                                        </p:tgtEl>
                                      </p:cBhvr>
                                    </p:animEffect>
                                    <p:set>
                                      <p:cBhvr>
                                        <p:cTn id="75" fill="hold">
                                          <p:stCondLst>
                                            <p:cond delay="4999"/>
                                          </p:stCondLst>
                                        </p:cTn>
                                        <p:tgtEl>
                                          <p:spTgt spid="349">
                                            <p:graphicEl>
                                              <a:chart seriesIdx="-4" categoryIdx="44" bldStep="category"/>
                                            </p:graphicEl>
                                          </p:spTgt>
                                        </p:tgtEl>
                                        <p:attrNameLst>
                                          <p:attrName>style.visibility</p:attrName>
                                        </p:attrNameLst>
                                      </p:cBhvr>
                                      <p:to>
                                        <p:strVal val="hidden"/>
                                      </p:to>
                                    </p:set>
                                  </p:childTnLst>
                                </p:cTn>
                              </p:par>
                            </p:childTnLst>
                          </p:cTn>
                        </p:par>
                        <p:par>
                          <p:cTn id="76" fill="hold">
                            <p:stCondLst>
                              <p:cond delay="86000"/>
                            </p:stCondLst>
                            <p:childTnLst>
                              <p:par>
                                <p:cTn id="77" presetID="10" presetClass="exit" fill="hold" grpId="3" nodeType="afterEffect">
                                  <p:stCondLst>
                                    <p:cond delay="0"/>
                                  </p:stCondLst>
                                  <p:childTnLst>
                                    <p:animEffect transition="out" filter="fade">
                                      <p:cBhvr>
                                        <p:cTn id="78" dur="5000" fill="hold"/>
                                        <p:tgtEl>
                                          <p:spTgt spid="349">
                                            <p:graphicEl>
                                              <a:chart seriesIdx="-4" categoryIdx="43" bldStep="category"/>
                                            </p:graphicEl>
                                          </p:spTgt>
                                        </p:tgtEl>
                                      </p:cBhvr>
                                    </p:animEffect>
                                    <p:set>
                                      <p:cBhvr>
                                        <p:cTn id="79" fill="hold">
                                          <p:stCondLst>
                                            <p:cond delay="4999"/>
                                          </p:stCondLst>
                                        </p:cTn>
                                        <p:tgtEl>
                                          <p:spTgt spid="349">
                                            <p:graphicEl>
                                              <a:chart seriesIdx="-4" categoryIdx="43" bldStep="category"/>
                                            </p:graphicEl>
                                          </p:spTgt>
                                        </p:tgtEl>
                                        <p:attrNameLst>
                                          <p:attrName>style.visibility</p:attrName>
                                        </p:attrNameLst>
                                      </p:cBhvr>
                                      <p:to>
                                        <p:strVal val="hidden"/>
                                      </p:to>
                                    </p:set>
                                  </p:childTnLst>
                                </p:cTn>
                              </p:par>
                            </p:childTnLst>
                          </p:cTn>
                        </p:par>
                        <p:par>
                          <p:cTn id="80" fill="hold">
                            <p:stCondLst>
                              <p:cond delay="91000"/>
                            </p:stCondLst>
                            <p:childTnLst>
                              <p:par>
                                <p:cTn id="81" presetID="10" presetClass="exit" fill="hold" grpId="3" nodeType="afterEffect">
                                  <p:stCondLst>
                                    <p:cond delay="0"/>
                                  </p:stCondLst>
                                  <p:childTnLst>
                                    <p:animEffect transition="out" filter="fade">
                                      <p:cBhvr>
                                        <p:cTn id="82" dur="5000" fill="hold"/>
                                        <p:tgtEl>
                                          <p:spTgt spid="349">
                                            <p:graphicEl>
                                              <a:chart seriesIdx="-4" categoryIdx="42" bldStep="category"/>
                                            </p:graphicEl>
                                          </p:spTgt>
                                        </p:tgtEl>
                                      </p:cBhvr>
                                    </p:animEffect>
                                    <p:set>
                                      <p:cBhvr>
                                        <p:cTn id="83" fill="hold">
                                          <p:stCondLst>
                                            <p:cond delay="4999"/>
                                          </p:stCondLst>
                                        </p:cTn>
                                        <p:tgtEl>
                                          <p:spTgt spid="349">
                                            <p:graphicEl>
                                              <a:chart seriesIdx="-4" categoryIdx="42" bldStep="category"/>
                                            </p:graphicEl>
                                          </p:spTgt>
                                        </p:tgtEl>
                                        <p:attrNameLst>
                                          <p:attrName>style.visibility</p:attrName>
                                        </p:attrNameLst>
                                      </p:cBhvr>
                                      <p:to>
                                        <p:strVal val="hidden"/>
                                      </p:to>
                                    </p:set>
                                  </p:childTnLst>
                                </p:cTn>
                              </p:par>
                            </p:childTnLst>
                          </p:cTn>
                        </p:par>
                        <p:par>
                          <p:cTn id="84" fill="hold">
                            <p:stCondLst>
                              <p:cond delay="96000"/>
                            </p:stCondLst>
                            <p:childTnLst>
                              <p:par>
                                <p:cTn id="85" presetID="10" presetClass="exit" fill="hold" grpId="3" nodeType="afterEffect">
                                  <p:stCondLst>
                                    <p:cond delay="0"/>
                                  </p:stCondLst>
                                  <p:childTnLst>
                                    <p:animEffect transition="out" filter="fade">
                                      <p:cBhvr>
                                        <p:cTn id="86" dur="5000" fill="hold"/>
                                        <p:tgtEl>
                                          <p:spTgt spid="349">
                                            <p:graphicEl>
                                              <a:chart seriesIdx="-4" categoryIdx="41" bldStep="category"/>
                                            </p:graphicEl>
                                          </p:spTgt>
                                        </p:tgtEl>
                                      </p:cBhvr>
                                    </p:animEffect>
                                    <p:set>
                                      <p:cBhvr>
                                        <p:cTn id="87" fill="hold">
                                          <p:stCondLst>
                                            <p:cond delay="4999"/>
                                          </p:stCondLst>
                                        </p:cTn>
                                        <p:tgtEl>
                                          <p:spTgt spid="349">
                                            <p:graphicEl>
                                              <a:chart seriesIdx="-4" categoryIdx="41" bldStep="category"/>
                                            </p:graphicEl>
                                          </p:spTgt>
                                        </p:tgtEl>
                                        <p:attrNameLst>
                                          <p:attrName>style.visibility</p:attrName>
                                        </p:attrNameLst>
                                      </p:cBhvr>
                                      <p:to>
                                        <p:strVal val="hidden"/>
                                      </p:to>
                                    </p:set>
                                  </p:childTnLst>
                                </p:cTn>
                              </p:par>
                            </p:childTnLst>
                          </p:cTn>
                        </p:par>
                        <p:par>
                          <p:cTn id="88" fill="hold">
                            <p:stCondLst>
                              <p:cond delay="101000"/>
                            </p:stCondLst>
                            <p:childTnLst>
                              <p:par>
                                <p:cTn id="89" presetID="10" presetClass="exit" fill="hold" grpId="3" nodeType="afterEffect">
                                  <p:stCondLst>
                                    <p:cond delay="0"/>
                                  </p:stCondLst>
                                  <p:childTnLst>
                                    <p:animEffect transition="out" filter="fade">
                                      <p:cBhvr>
                                        <p:cTn id="90" dur="5000" fill="hold"/>
                                        <p:tgtEl>
                                          <p:spTgt spid="349">
                                            <p:graphicEl>
                                              <a:chart seriesIdx="-4" categoryIdx="40" bldStep="category"/>
                                            </p:graphicEl>
                                          </p:spTgt>
                                        </p:tgtEl>
                                      </p:cBhvr>
                                    </p:animEffect>
                                    <p:set>
                                      <p:cBhvr>
                                        <p:cTn id="91" fill="hold">
                                          <p:stCondLst>
                                            <p:cond delay="4999"/>
                                          </p:stCondLst>
                                        </p:cTn>
                                        <p:tgtEl>
                                          <p:spTgt spid="349">
                                            <p:graphicEl>
                                              <a:chart seriesIdx="-4" categoryIdx="40" bldStep="category"/>
                                            </p:graphicEl>
                                          </p:spTgt>
                                        </p:tgtEl>
                                        <p:attrNameLst>
                                          <p:attrName>style.visibility</p:attrName>
                                        </p:attrNameLst>
                                      </p:cBhvr>
                                      <p:to>
                                        <p:strVal val="hidden"/>
                                      </p:to>
                                    </p:set>
                                  </p:childTnLst>
                                </p:cTn>
                              </p:par>
                            </p:childTnLst>
                          </p:cTn>
                        </p:par>
                        <p:par>
                          <p:cTn id="92" fill="hold">
                            <p:stCondLst>
                              <p:cond delay="106000"/>
                            </p:stCondLst>
                            <p:childTnLst>
                              <p:par>
                                <p:cTn id="93" presetID="10" presetClass="exit" fill="hold" grpId="3" nodeType="afterEffect">
                                  <p:stCondLst>
                                    <p:cond delay="0"/>
                                  </p:stCondLst>
                                  <p:childTnLst>
                                    <p:animEffect transition="out" filter="fade">
                                      <p:cBhvr>
                                        <p:cTn id="94" dur="5000" fill="hold"/>
                                        <p:tgtEl>
                                          <p:spTgt spid="349">
                                            <p:graphicEl>
                                              <a:chart seriesIdx="-4" categoryIdx="39" bldStep="category"/>
                                            </p:graphicEl>
                                          </p:spTgt>
                                        </p:tgtEl>
                                      </p:cBhvr>
                                    </p:animEffect>
                                    <p:set>
                                      <p:cBhvr>
                                        <p:cTn id="95" fill="hold">
                                          <p:stCondLst>
                                            <p:cond delay="4999"/>
                                          </p:stCondLst>
                                        </p:cTn>
                                        <p:tgtEl>
                                          <p:spTgt spid="349">
                                            <p:graphicEl>
                                              <a:chart seriesIdx="-4" categoryIdx="39" bldStep="category"/>
                                            </p:graphicEl>
                                          </p:spTgt>
                                        </p:tgtEl>
                                        <p:attrNameLst>
                                          <p:attrName>style.visibility</p:attrName>
                                        </p:attrNameLst>
                                      </p:cBhvr>
                                      <p:to>
                                        <p:strVal val="hidden"/>
                                      </p:to>
                                    </p:set>
                                  </p:childTnLst>
                                </p:cTn>
                              </p:par>
                            </p:childTnLst>
                          </p:cTn>
                        </p:par>
                        <p:par>
                          <p:cTn id="96" fill="hold">
                            <p:stCondLst>
                              <p:cond delay="111000"/>
                            </p:stCondLst>
                            <p:childTnLst>
                              <p:par>
                                <p:cTn id="97" presetID="10" presetClass="exit" fill="hold" grpId="3" nodeType="afterEffect">
                                  <p:stCondLst>
                                    <p:cond delay="0"/>
                                  </p:stCondLst>
                                  <p:childTnLst>
                                    <p:animEffect transition="out" filter="fade">
                                      <p:cBhvr>
                                        <p:cTn id="98" dur="5000" fill="hold"/>
                                        <p:tgtEl>
                                          <p:spTgt spid="349">
                                            <p:graphicEl>
                                              <a:chart seriesIdx="-4" categoryIdx="38" bldStep="category"/>
                                            </p:graphicEl>
                                          </p:spTgt>
                                        </p:tgtEl>
                                      </p:cBhvr>
                                    </p:animEffect>
                                    <p:set>
                                      <p:cBhvr>
                                        <p:cTn id="99" fill="hold">
                                          <p:stCondLst>
                                            <p:cond delay="4999"/>
                                          </p:stCondLst>
                                        </p:cTn>
                                        <p:tgtEl>
                                          <p:spTgt spid="349">
                                            <p:graphicEl>
                                              <a:chart seriesIdx="-4" categoryIdx="38" bldStep="category"/>
                                            </p:graphicEl>
                                          </p:spTgt>
                                        </p:tgtEl>
                                        <p:attrNameLst>
                                          <p:attrName>style.visibility</p:attrName>
                                        </p:attrNameLst>
                                      </p:cBhvr>
                                      <p:to>
                                        <p:strVal val="hidden"/>
                                      </p:to>
                                    </p:set>
                                  </p:childTnLst>
                                </p:cTn>
                              </p:par>
                            </p:childTnLst>
                          </p:cTn>
                        </p:par>
                        <p:par>
                          <p:cTn id="100" fill="hold">
                            <p:stCondLst>
                              <p:cond delay="116000"/>
                            </p:stCondLst>
                            <p:childTnLst>
                              <p:par>
                                <p:cTn id="101" presetID="10" presetClass="exit" fill="hold" grpId="3" nodeType="afterEffect">
                                  <p:stCondLst>
                                    <p:cond delay="0"/>
                                  </p:stCondLst>
                                  <p:childTnLst>
                                    <p:animEffect transition="out" filter="fade">
                                      <p:cBhvr>
                                        <p:cTn id="102" dur="5000" fill="hold"/>
                                        <p:tgtEl>
                                          <p:spTgt spid="349">
                                            <p:graphicEl>
                                              <a:chart seriesIdx="-4" categoryIdx="37" bldStep="category"/>
                                            </p:graphicEl>
                                          </p:spTgt>
                                        </p:tgtEl>
                                      </p:cBhvr>
                                    </p:animEffect>
                                    <p:set>
                                      <p:cBhvr>
                                        <p:cTn id="103" fill="hold">
                                          <p:stCondLst>
                                            <p:cond delay="4999"/>
                                          </p:stCondLst>
                                        </p:cTn>
                                        <p:tgtEl>
                                          <p:spTgt spid="349">
                                            <p:graphicEl>
                                              <a:chart seriesIdx="-4" categoryIdx="37" bldStep="category"/>
                                            </p:graphicEl>
                                          </p:spTgt>
                                        </p:tgtEl>
                                        <p:attrNameLst>
                                          <p:attrName>style.visibility</p:attrName>
                                        </p:attrNameLst>
                                      </p:cBhvr>
                                      <p:to>
                                        <p:strVal val="hidden"/>
                                      </p:to>
                                    </p:set>
                                  </p:childTnLst>
                                </p:cTn>
                              </p:par>
                            </p:childTnLst>
                          </p:cTn>
                        </p:par>
                        <p:par>
                          <p:cTn id="104" fill="hold">
                            <p:stCondLst>
                              <p:cond delay="121000"/>
                            </p:stCondLst>
                            <p:childTnLst>
                              <p:par>
                                <p:cTn id="105" presetID="10" presetClass="exit" fill="hold" grpId="3" nodeType="afterEffect">
                                  <p:stCondLst>
                                    <p:cond delay="0"/>
                                  </p:stCondLst>
                                  <p:childTnLst>
                                    <p:animEffect transition="out" filter="fade">
                                      <p:cBhvr>
                                        <p:cTn id="106" dur="5000" fill="hold"/>
                                        <p:tgtEl>
                                          <p:spTgt spid="349">
                                            <p:graphicEl>
                                              <a:chart seriesIdx="-4" categoryIdx="36" bldStep="category"/>
                                            </p:graphicEl>
                                          </p:spTgt>
                                        </p:tgtEl>
                                      </p:cBhvr>
                                    </p:animEffect>
                                    <p:set>
                                      <p:cBhvr>
                                        <p:cTn id="107" fill="hold">
                                          <p:stCondLst>
                                            <p:cond delay="4999"/>
                                          </p:stCondLst>
                                        </p:cTn>
                                        <p:tgtEl>
                                          <p:spTgt spid="349">
                                            <p:graphicEl>
                                              <a:chart seriesIdx="-4" categoryIdx="36" bldStep="category"/>
                                            </p:graphicEl>
                                          </p:spTgt>
                                        </p:tgtEl>
                                        <p:attrNameLst>
                                          <p:attrName>style.visibility</p:attrName>
                                        </p:attrNameLst>
                                      </p:cBhvr>
                                      <p:to>
                                        <p:strVal val="hidden"/>
                                      </p:to>
                                    </p:set>
                                  </p:childTnLst>
                                </p:cTn>
                              </p:par>
                            </p:childTnLst>
                          </p:cTn>
                        </p:par>
                        <p:par>
                          <p:cTn id="108" fill="hold">
                            <p:stCondLst>
                              <p:cond delay="126000"/>
                            </p:stCondLst>
                            <p:childTnLst>
                              <p:par>
                                <p:cTn id="109" presetID="10" presetClass="exit" fill="hold" grpId="3" nodeType="afterEffect">
                                  <p:stCondLst>
                                    <p:cond delay="0"/>
                                  </p:stCondLst>
                                  <p:childTnLst>
                                    <p:animEffect transition="out" filter="fade">
                                      <p:cBhvr>
                                        <p:cTn id="110" dur="5000" fill="hold"/>
                                        <p:tgtEl>
                                          <p:spTgt spid="349">
                                            <p:graphicEl>
                                              <a:chart seriesIdx="-4" categoryIdx="35" bldStep="category"/>
                                            </p:graphicEl>
                                          </p:spTgt>
                                        </p:tgtEl>
                                      </p:cBhvr>
                                    </p:animEffect>
                                    <p:set>
                                      <p:cBhvr>
                                        <p:cTn id="111" fill="hold">
                                          <p:stCondLst>
                                            <p:cond delay="4999"/>
                                          </p:stCondLst>
                                        </p:cTn>
                                        <p:tgtEl>
                                          <p:spTgt spid="349">
                                            <p:graphicEl>
                                              <a:chart seriesIdx="-4" categoryIdx="35" bldStep="category"/>
                                            </p:graphicEl>
                                          </p:spTgt>
                                        </p:tgtEl>
                                        <p:attrNameLst>
                                          <p:attrName>style.visibility</p:attrName>
                                        </p:attrNameLst>
                                      </p:cBhvr>
                                      <p:to>
                                        <p:strVal val="hidden"/>
                                      </p:to>
                                    </p:set>
                                  </p:childTnLst>
                                </p:cTn>
                              </p:par>
                            </p:childTnLst>
                          </p:cTn>
                        </p:par>
                        <p:par>
                          <p:cTn id="112" fill="hold">
                            <p:stCondLst>
                              <p:cond delay="131000"/>
                            </p:stCondLst>
                            <p:childTnLst>
                              <p:par>
                                <p:cTn id="113" presetID="10" presetClass="exit" fill="hold" grpId="3" nodeType="afterEffect">
                                  <p:stCondLst>
                                    <p:cond delay="0"/>
                                  </p:stCondLst>
                                  <p:childTnLst>
                                    <p:animEffect transition="out" filter="fade">
                                      <p:cBhvr>
                                        <p:cTn id="114" dur="5000" fill="hold"/>
                                        <p:tgtEl>
                                          <p:spTgt spid="349">
                                            <p:graphicEl>
                                              <a:chart seriesIdx="-4" categoryIdx="34" bldStep="category"/>
                                            </p:graphicEl>
                                          </p:spTgt>
                                        </p:tgtEl>
                                      </p:cBhvr>
                                    </p:animEffect>
                                    <p:set>
                                      <p:cBhvr>
                                        <p:cTn id="115" fill="hold">
                                          <p:stCondLst>
                                            <p:cond delay="4999"/>
                                          </p:stCondLst>
                                        </p:cTn>
                                        <p:tgtEl>
                                          <p:spTgt spid="349">
                                            <p:graphicEl>
                                              <a:chart seriesIdx="-4" categoryIdx="34" bldStep="category"/>
                                            </p:graphicEl>
                                          </p:spTgt>
                                        </p:tgtEl>
                                        <p:attrNameLst>
                                          <p:attrName>style.visibility</p:attrName>
                                        </p:attrNameLst>
                                      </p:cBhvr>
                                      <p:to>
                                        <p:strVal val="hidden"/>
                                      </p:to>
                                    </p:set>
                                  </p:childTnLst>
                                </p:cTn>
                              </p:par>
                            </p:childTnLst>
                          </p:cTn>
                        </p:par>
                        <p:par>
                          <p:cTn id="116" fill="hold">
                            <p:stCondLst>
                              <p:cond delay="136000"/>
                            </p:stCondLst>
                            <p:childTnLst>
                              <p:par>
                                <p:cTn id="117" presetID="10" presetClass="exit" fill="hold" grpId="3" nodeType="afterEffect">
                                  <p:stCondLst>
                                    <p:cond delay="0"/>
                                  </p:stCondLst>
                                  <p:childTnLst>
                                    <p:animEffect transition="out" filter="fade">
                                      <p:cBhvr>
                                        <p:cTn id="118" dur="5000" fill="hold"/>
                                        <p:tgtEl>
                                          <p:spTgt spid="349">
                                            <p:graphicEl>
                                              <a:chart seriesIdx="-4" categoryIdx="33" bldStep="category"/>
                                            </p:graphicEl>
                                          </p:spTgt>
                                        </p:tgtEl>
                                      </p:cBhvr>
                                    </p:animEffect>
                                    <p:set>
                                      <p:cBhvr>
                                        <p:cTn id="119" fill="hold">
                                          <p:stCondLst>
                                            <p:cond delay="4999"/>
                                          </p:stCondLst>
                                        </p:cTn>
                                        <p:tgtEl>
                                          <p:spTgt spid="349">
                                            <p:graphicEl>
                                              <a:chart seriesIdx="-4" categoryIdx="33" bldStep="category"/>
                                            </p:graphicEl>
                                          </p:spTgt>
                                        </p:tgtEl>
                                        <p:attrNameLst>
                                          <p:attrName>style.visibility</p:attrName>
                                        </p:attrNameLst>
                                      </p:cBhvr>
                                      <p:to>
                                        <p:strVal val="hidden"/>
                                      </p:to>
                                    </p:set>
                                  </p:childTnLst>
                                </p:cTn>
                              </p:par>
                            </p:childTnLst>
                          </p:cTn>
                        </p:par>
                        <p:par>
                          <p:cTn id="120" fill="hold">
                            <p:stCondLst>
                              <p:cond delay="141000"/>
                            </p:stCondLst>
                            <p:childTnLst>
                              <p:par>
                                <p:cTn id="121" presetID="10" presetClass="exit" fill="hold" grpId="3" nodeType="afterEffect">
                                  <p:stCondLst>
                                    <p:cond delay="0"/>
                                  </p:stCondLst>
                                  <p:childTnLst>
                                    <p:animEffect transition="out" filter="fade">
                                      <p:cBhvr>
                                        <p:cTn id="122" dur="5000" fill="hold"/>
                                        <p:tgtEl>
                                          <p:spTgt spid="349">
                                            <p:graphicEl>
                                              <a:chart seriesIdx="-4" categoryIdx="32" bldStep="category"/>
                                            </p:graphicEl>
                                          </p:spTgt>
                                        </p:tgtEl>
                                      </p:cBhvr>
                                    </p:animEffect>
                                    <p:set>
                                      <p:cBhvr>
                                        <p:cTn id="123" fill="hold">
                                          <p:stCondLst>
                                            <p:cond delay="4999"/>
                                          </p:stCondLst>
                                        </p:cTn>
                                        <p:tgtEl>
                                          <p:spTgt spid="349">
                                            <p:graphicEl>
                                              <a:chart seriesIdx="-4" categoryIdx="32" bldStep="category"/>
                                            </p:graphicEl>
                                          </p:spTgt>
                                        </p:tgtEl>
                                        <p:attrNameLst>
                                          <p:attrName>style.visibility</p:attrName>
                                        </p:attrNameLst>
                                      </p:cBhvr>
                                      <p:to>
                                        <p:strVal val="hidden"/>
                                      </p:to>
                                    </p:set>
                                  </p:childTnLst>
                                </p:cTn>
                              </p:par>
                            </p:childTnLst>
                          </p:cTn>
                        </p:par>
                        <p:par>
                          <p:cTn id="124" fill="hold">
                            <p:stCondLst>
                              <p:cond delay="146000"/>
                            </p:stCondLst>
                            <p:childTnLst>
                              <p:par>
                                <p:cTn id="125" presetID="10" presetClass="exit" fill="hold" grpId="3" nodeType="afterEffect">
                                  <p:stCondLst>
                                    <p:cond delay="0"/>
                                  </p:stCondLst>
                                  <p:childTnLst>
                                    <p:animEffect transition="out" filter="fade">
                                      <p:cBhvr>
                                        <p:cTn id="126" dur="5000" fill="hold"/>
                                        <p:tgtEl>
                                          <p:spTgt spid="349">
                                            <p:graphicEl>
                                              <a:chart seriesIdx="-4" categoryIdx="31" bldStep="category"/>
                                            </p:graphicEl>
                                          </p:spTgt>
                                        </p:tgtEl>
                                      </p:cBhvr>
                                    </p:animEffect>
                                    <p:set>
                                      <p:cBhvr>
                                        <p:cTn id="127" fill="hold">
                                          <p:stCondLst>
                                            <p:cond delay="4999"/>
                                          </p:stCondLst>
                                        </p:cTn>
                                        <p:tgtEl>
                                          <p:spTgt spid="349">
                                            <p:graphicEl>
                                              <a:chart seriesIdx="-4" categoryIdx="31" bldStep="category"/>
                                            </p:graphicEl>
                                          </p:spTgt>
                                        </p:tgtEl>
                                        <p:attrNameLst>
                                          <p:attrName>style.visibility</p:attrName>
                                        </p:attrNameLst>
                                      </p:cBhvr>
                                      <p:to>
                                        <p:strVal val="hidden"/>
                                      </p:to>
                                    </p:set>
                                  </p:childTnLst>
                                </p:cTn>
                              </p:par>
                            </p:childTnLst>
                          </p:cTn>
                        </p:par>
                        <p:par>
                          <p:cTn id="128" fill="hold">
                            <p:stCondLst>
                              <p:cond delay="151000"/>
                            </p:stCondLst>
                            <p:childTnLst>
                              <p:par>
                                <p:cTn id="129" presetID="10" presetClass="exit" fill="hold" grpId="3" nodeType="afterEffect">
                                  <p:stCondLst>
                                    <p:cond delay="0"/>
                                  </p:stCondLst>
                                  <p:childTnLst>
                                    <p:animEffect transition="out" filter="fade">
                                      <p:cBhvr>
                                        <p:cTn id="130" dur="5000" fill="hold"/>
                                        <p:tgtEl>
                                          <p:spTgt spid="349">
                                            <p:graphicEl>
                                              <a:chart seriesIdx="-4" categoryIdx="30" bldStep="category"/>
                                            </p:graphicEl>
                                          </p:spTgt>
                                        </p:tgtEl>
                                      </p:cBhvr>
                                    </p:animEffect>
                                    <p:set>
                                      <p:cBhvr>
                                        <p:cTn id="131" fill="hold">
                                          <p:stCondLst>
                                            <p:cond delay="4999"/>
                                          </p:stCondLst>
                                        </p:cTn>
                                        <p:tgtEl>
                                          <p:spTgt spid="349">
                                            <p:graphicEl>
                                              <a:chart seriesIdx="-4" categoryIdx="30" bldStep="category"/>
                                            </p:graphicEl>
                                          </p:spTgt>
                                        </p:tgtEl>
                                        <p:attrNameLst>
                                          <p:attrName>style.visibility</p:attrName>
                                        </p:attrNameLst>
                                      </p:cBhvr>
                                      <p:to>
                                        <p:strVal val="hidden"/>
                                      </p:to>
                                    </p:set>
                                  </p:childTnLst>
                                </p:cTn>
                              </p:par>
                            </p:childTnLst>
                          </p:cTn>
                        </p:par>
                        <p:par>
                          <p:cTn id="132" fill="hold">
                            <p:stCondLst>
                              <p:cond delay="156000"/>
                            </p:stCondLst>
                            <p:childTnLst>
                              <p:par>
                                <p:cTn id="133" presetID="10" presetClass="exit" fill="hold" grpId="3" nodeType="afterEffect">
                                  <p:stCondLst>
                                    <p:cond delay="0"/>
                                  </p:stCondLst>
                                  <p:childTnLst>
                                    <p:animEffect transition="out" filter="fade">
                                      <p:cBhvr>
                                        <p:cTn id="134" dur="5000" fill="hold"/>
                                        <p:tgtEl>
                                          <p:spTgt spid="349">
                                            <p:graphicEl>
                                              <a:chart seriesIdx="-4" categoryIdx="29" bldStep="category"/>
                                            </p:graphicEl>
                                          </p:spTgt>
                                        </p:tgtEl>
                                      </p:cBhvr>
                                    </p:animEffect>
                                    <p:set>
                                      <p:cBhvr>
                                        <p:cTn id="135" fill="hold">
                                          <p:stCondLst>
                                            <p:cond delay="4999"/>
                                          </p:stCondLst>
                                        </p:cTn>
                                        <p:tgtEl>
                                          <p:spTgt spid="349">
                                            <p:graphicEl>
                                              <a:chart seriesIdx="-4" categoryIdx="29" bldStep="category"/>
                                            </p:graphicEl>
                                          </p:spTgt>
                                        </p:tgtEl>
                                        <p:attrNameLst>
                                          <p:attrName>style.visibility</p:attrName>
                                        </p:attrNameLst>
                                      </p:cBhvr>
                                      <p:to>
                                        <p:strVal val="hidden"/>
                                      </p:to>
                                    </p:set>
                                  </p:childTnLst>
                                </p:cTn>
                              </p:par>
                            </p:childTnLst>
                          </p:cTn>
                        </p:par>
                        <p:par>
                          <p:cTn id="136" fill="hold">
                            <p:stCondLst>
                              <p:cond delay="161000"/>
                            </p:stCondLst>
                            <p:childTnLst>
                              <p:par>
                                <p:cTn id="137" presetID="10" presetClass="exit" fill="hold" grpId="3" nodeType="afterEffect">
                                  <p:stCondLst>
                                    <p:cond delay="0"/>
                                  </p:stCondLst>
                                  <p:childTnLst>
                                    <p:animEffect transition="out" filter="fade">
                                      <p:cBhvr>
                                        <p:cTn id="138" dur="5000" fill="hold"/>
                                        <p:tgtEl>
                                          <p:spTgt spid="349">
                                            <p:graphicEl>
                                              <a:chart seriesIdx="-4" categoryIdx="28" bldStep="category"/>
                                            </p:graphicEl>
                                          </p:spTgt>
                                        </p:tgtEl>
                                      </p:cBhvr>
                                    </p:animEffect>
                                    <p:set>
                                      <p:cBhvr>
                                        <p:cTn id="139" fill="hold">
                                          <p:stCondLst>
                                            <p:cond delay="4999"/>
                                          </p:stCondLst>
                                        </p:cTn>
                                        <p:tgtEl>
                                          <p:spTgt spid="349">
                                            <p:graphicEl>
                                              <a:chart seriesIdx="-4" categoryIdx="28" bldStep="category"/>
                                            </p:graphicEl>
                                          </p:spTgt>
                                        </p:tgtEl>
                                        <p:attrNameLst>
                                          <p:attrName>style.visibility</p:attrName>
                                        </p:attrNameLst>
                                      </p:cBhvr>
                                      <p:to>
                                        <p:strVal val="hidden"/>
                                      </p:to>
                                    </p:set>
                                  </p:childTnLst>
                                </p:cTn>
                              </p:par>
                            </p:childTnLst>
                          </p:cTn>
                        </p:par>
                        <p:par>
                          <p:cTn id="140" fill="hold">
                            <p:stCondLst>
                              <p:cond delay="166000"/>
                            </p:stCondLst>
                            <p:childTnLst>
                              <p:par>
                                <p:cTn id="141" presetID="10" presetClass="exit" fill="hold" grpId="3" nodeType="afterEffect">
                                  <p:stCondLst>
                                    <p:cond delay="0"/>
                                  </p:stCondLst>
                                  <p:childTnLst>
                                    <p:animEffect transition="out" filter="fade">
                                      <p:cBhvr>
                                        <p:cTn id="142" dur="5000" fill="hold"/>
                                        <p:tgtEl>
                                          <p:spTgt spid="349">
                                            <p:graphicEl>
                                              <a:chart seriesIdx="-4" categoryIdx="27" bldStep="category"/>
                                            </p:graphicEl>
                                          </p:spTgt>
                                        </p:tgtEl>
                                      </p:cBhvr>
                                    </p:animEffect>
                                    <p:set>
                                      <p:cBhvr>
                                        <p:cTn id="143" fill="hold">
                                          <p:stCondLst>
                                            <p:cond delay="4999"/>
                                          </p:stCondLst>
                                        </p:cTn>
                                        <p:tgtEl>
                                          <p:spTgt spid="349">
                                            <p:graphicEl>
                                              <a:chart seriesIdx="-4" categoryIdx="27" bldStep="category"/>
                                            </p:graphicEl>
                                          </p:spTgt>
                                        </p:tgtEl>
                                        <p:attrNameLst>
                                          <p:attrName>style.visibility</p:attrName>
                                        </p:attrNameLst>
                                      </p:cBhvr>
                                      <p:to>
                                        <p:strVal val="hidden"/>
                                      </p:to>
                                    </p:set>
                                  </p:childTnLst>
                                </p:cTn>
                              </p:par>
                            </p:childTnLst>
                          </p:cTn>
                        </p:par>
                        <p:par>
                          <p:cTn id="144" fill="hold">
                            <p:stCondLst>
                              <p:cond delay="171000"/>
                            </p:stCondLst>
                            <p:childTnLst>
                              <p:par>
                                <p:cTn id="145" presetID="10" presetClass="exit" fill="hold" grpId="3" nodeType="afterEffect">
                                  <p:stCondLst>
                                    <p:cond delay="0"/>
                                  </p:stCondLst>
                                  <p:childTnLst>
                                    <p:animEffect transition="out" filter="fade">
                                      <p:cBhvr>
                                        <p:cTn id="146" dur="5000" fill="hold"/>
                                        <p:tgtEl>
                                          <p:spTgt spid="349">
                                            <p:graphicEl>
                                              <a:chart seriesIdx="-4" categoryIdx="26" bldStep="category"/>
                                            </p:graphicEl>
                                          </p:spTgt>
                                        </p:tgtEl>
                                      </p:cBhvr>
                                    </p:animEffect>
                                    <p:set>
                                      <p:cBhvr>
                                        <p:cTn id="147" fill="hold">
                                          <p:stCondLst>
                                            <p:cond delay="4999"/>
                                          </p:stCondLst>
                                        </p:cTn>
                                        <p:tgtEl>
                                          <p:spTgt spid="349">
                                            <p:graphicEl>
                                              <a:chart seriesIdx="-4" categoryIdx="26" bldStep="category"/>
                                            </p:graphicEl>
                                          </p:spTgt>
                                        </p:tgtEl>
                                        <p:attrNameLst>
                                          <p:attrName>style.visibility</p:attrName>
                                        </p:attrNameLst>
                                      </p:cBhvr>
                                      <p:to>
                                        <p:strVal val="hidden"/>
                                      </p:to>
                                    </p:set>
                                  </p:childTnLst>
                                </p:cTn>
                              </p:par>
                            </p:childTnLst>
                          </p:cTn>
                        </p:par>
                        <p:par>
                          <p:cTn id="148" fill="hold">
                            <p:stCondLst>
                              <p:cond delay="176000"/>
                            </p:stCondLst>
                            <p:childTnLst>
                              <p:par>
                                <p:cTn id="149" presetID="10" presetClass="exit" fill="hold" grpId="3" nodeType="afterEffect">
                                  <p:stCondLst>
                                    <p:cond delay="0"/>
                                  </p:stCondLst>
                                  <p:childTnLst>
                                    <p:animEffect transition="out" filter="fade">
                                      <p:cBhvr>
                                        <p:cTn id="150" dur="5000" fill="hold"/>
                                        <p:tgtEl>
                                          <p:spTgt spid="349">
                                            <p:graphicEl>
                                              <a:chart seriesIdx="-4" categoryIdx="25" bldStep="category"/>
                                            </p:graphicEl>
                                          </p:spTgt>
                                        </p:tgtEl>
                                      </p:cBhvr>
                                    </p:animEffect>
                                    <p:set>
                                      <p:cBhvr>
                                        <p:cTn id="151" fill="hold">
                                          <p:stCondLst>
                                            <p:cond delay="4999"/>
                                          </p:stCondLst>
                                        </p:cTn>
                                        <p:tgtEl>
                                          <p:spTgt spid="349">
                                            <p:graphicEl>
                                              <a:chart seriesIdx="-4" categoryIdx="25" bldStep="category"/>
                                            </p:graphicEl>
                                          </p:spTgt>
                                        </p:tgtEl>
                                        <p:attrNameLst>
                                          <p:attrName>style.visibility</p:attrName>
                                        </p:attrNameLst>
                                      </p:cBhvr>
                                      <p:to>
                                        <p:strVal val="hidden"/>
                                      </p:to>
                                    </p:set>
                                  </p:childTnLst>
                                </p:cTn>
                              </p:par>
                            </p:childTnLst>
                          </p:cTn>
                        </p:par>
                        <p:par>
                          <p:cTn id="152" fill="hold">
                            <p:stCondLst>
                              <p:cond delay="181000"/>
                            </p:stCondLst>
                            <p:childTnLst>
                              <p:par>
                                <p:cTn id="153" presetID="10" presetClass="exit" fill="hold" grpId="3" nodeType="afterEffect">
                                  <p:stCondLst>
                                    <p:cond delay="0"/>
                                  </p:stCondLst>
                                  <p:childTnLst>
                                    <p:animEffect transition="out" filter="fade">
                                      <p:cBhvr>
                                        <p:cTn id="154" dur="5000" fill="hold"/>
                                        <p:tgtEl>
                                          <p:spTgt spid="349">
                                            <p:graphicEl>
                                              <a:chart seriesIdx="-4" categoryIdx="24" bldStep="category"/>
                                            </p:graphicEl>
                                          </p:spTgt>
                                        </p:tgtEl>
                                      </p:cBhvr>
                                    </p:animEffect>
                                    <p:set>
                                      <p:cBhvr>
                                        <p:cTn id="155" fill="hold">
                                          <p:stCondLst>
                                            <p:cond delay="4999"/>
                                          </p:stCondLst>
                                        </p:cTn>
                                        <p:tgtEl>
                                          <p:spTgt spid="349">
                                            <p:graphicEl>
                                              <a:chart seriesIdx="-4" categoryIdx="24" bldStep="category"/>
                                            </p:graphicEl>
                                          </p:spTgt>
                                        </p:tgtEl>
                                        <p:attrNameLst>
                                          <p:attrName>style.visibility</p:attrName>
                                        </p:attrNameLst>
                                      </p:cBhvr>
                                      <p:to>
                                        <p:strVal val="hidden"/>
                                      </p:to>
                                    </p:set>
                                  </p:childTnLst>
                                </p:cTn>
                              </p:par>
                            </p:childTnLst>
                          </p:cTn>
                        </p:par>
                        <p:par>
                          <p:cTn id="156" fill="hold">
                            <p:stCondLst>
                              <p:cond delay="186000"/>
                            </p:stCondLst>
                            <p:childTnLst>
                              <p:par>
                                <p:cTn id="157" presetID="10" presetClass="exit" fill="hold" grpId="3" nodeType="afterEffect">
                                  <p:stCondLst>
                                    <p:cond delay="0"/>
                                  </p:stCondLst>
                                  <p:childTnLst>
                                    <p:animEffect transition="out" filter="fade">
                                      <p:cBhvr>
                                        <p:cTn id="158" dur="5000" fill="hold"/>
                                        <p:tgtEl>
                                          <p:spTgt spid="349">
                                            <p:graphicEl>
                                              <a:chart seriesIdx="-4" categoryIdx="23" bldStep="category"/>
                                            </p:graphicEl>
                                          </p:spTgt>
                                        </p:tgtEl>
                                      </p:cBhvr>
                                    </p:animEffect>
                                    <p:set>
                                      <p:cBhvr>
                                        <p:cTn id="159" fill="hold">
                                          <p:stCondLst>
                                            <p:cond delay="4999"/>
                                          </p:stCondLst>
                                        </p:cTn>
                                        <p:tgtEl>
                                          <p:spTgt spid="349">
                                            <p:graphicEl>
                                              <a:chart seriesIdx="-4" categoryIdx="23" bldStep="category"/>
                                            </p:graphicEl>
                                          </p:spTgt>
                                        </p:tgtEl>
                                        <p:attrNameLst>
                                          <p:attrName>style.visibility</p:attrName>
                                        </p:attrNameLst>
                                      </p:cBhvr>
                                      <p:to>
                                        <p:strVal val="hidden"/>
                                      </p:to>
                                    </p:set>
                                  </p:childTnLst>
                                </p:cTn>
                              </p:par>
                            </p:childTnLst>
                          </p:cTn>
                        </p:par>
                        <p:par>
                          <p:cTn id="160" fill="hold">
                            <p:stCondLst>
                              <p:cond delay="191000"/>
                            </p:stCondLst>
                            <p:childTnLst>
                              <p:par>
                                <p:cTn id="161" presetID="10" presetClass="exit" fill="hold" grpId="3" nodeType="afterEffect">
                                  <p:stCondLst>
                                    <p:cond delay="0"/>
                                  </p:stCondLst>
                                  <p:childTnLst>
                                    <p:animEffect transition="out" filter="fade">
                                      <p:cBhvr>
                                        <p:cTn id="162" dur="5000" fill="hold"/>
                                        <p:tgtEl>
                                          <p:spTgt spid="349">
                                            <p:graphicEl>
                                              <a:chart seriesIdx="-4" categoryIdx="22" bldStep="category"/>
                                            </p:graphicEl>
                                          </p:spTgt>
                                        </p:tgtEl>
                                      </p:cBhvr>
                                    </p:animEffect>
                                    <p:set>
                                      <p:cBhvr>
                                        <p:cTn id="163" fill="hold">
                                          <p:stCondLst>
                                            <p:cond delay="4999"/>
                                          </p:stCondLst>
                                        </p:cTn>
                                        <p:tgtEl>
                                          <p:spTgt spid="349">
                                            <p:graphicEl>
                                              <a:chart seriesIdx="-4" categoryIdx="22" bldStep="category"/>
                                            </p:graphicEl>
                                          </p:spTgt>
                                        </p:tgtEl>
                                        <p:attrNameLst>
                                          <p:attrName>style.visibility</p:attrName>
                                        </p:attrNameLst>
                                      </p:cBhvr>
                                      <p:to>
                                        <p:strVal val="hidden"/>
                                      </p:to>
                                    </p:set>
                                  </p:childTnLst>
                                </p:cTn>
                              </p:par>
                            </p:childTnLst>
                          </p:cTn>
                        </p:par>
                        <p:par>
                          <p:cTn id="164" fill="hold">
                            <p:stCondLst>
                              <p:cond delay="196000"/>
                            </p:stCondLst>
                            <p:childTnLst>
                              <p:par>
                                <p:cTn id="165" presetID="10" presetClass="exit" fill="hold" grpId="3" nodeType="afterEffect">
                                  <p:stCondLst>
                                    <p:cond delay="0"/>
                                  </p:stCondLst>
                                  <p:childTnLst>
                                    <p:animEffect transition="out" filter="fade">
                                      <p:cBhvr>
                                        <p:cTn id="166" dur="5000" fill="hold"/>
                                        <p:tgtEl>
                                          <p:spTgt spid="349">
                                            <p:graphicEl>
                                              <a:chart seriesIdx="-4" categoryIdx="21" bldStep="category"/>
                                            </p:graphicEl>
                                          </p:spTgt>
                                        </p:tgtEl>
                                      </p:cBhvr>
                                    </p:animEffect>
                                    <p:set>
                                      <p:cBhvr>
                                        <p:cTn id="167" fill="hold">
                                          <p:stCondLst>
                                            <p:cond delay="4999"/>
                                          </p:stCondLst>
                                        </p:cTn>
                                        <p:tgtEl>
                                          <p:spTgt spid="349">
                                            <p:graphicEl>
                                              <a:chart seriesIdx="-4" categoryIdx="21" bldStep="category"/>
                                            </p:graphicEl>
                                          </p:spTgt>
                                        </p:tgtEl>
                                        <p:attrNameLst>
                                          <p:attrName>style.visibility</p:attrName>
                                        </p:attrNameLst>
                                      </p:cBhvr>
                                      <p:to>
                                        <p:strVal val="hidden"/>
                                      </p:to>
                                    </p:set>
                                  </p:childTnLst>
                                </p:cTn>
                              </p:par>
                            </p:childTnLst>
                          </p:cTn>
                        </p:par>
                        <p:par>
                          <p:cTn id="168" fill="hold">
                            <p:stCondLst>
                              <p:cond delay="201000"/>
                            </p:stCondLst>
                            <p:childTnLst>
                              <p:par>
                                <p:cTn id="169" presetID="10" presetClass="exit" fill="hold" grpId="3" nodeType="afterEffect">
                                  <p:stCondLst>
                                    <p:cond delay="0"/>
                                  </p:stCondLst>
                                  <p:childTnLst>
                                    <p:animEffect transition="out" filter="fade">
                                      <p:cBhvr>
                                        <p:cTn id="170" dur="5000" fill="hold"/>
                                        <p:tgtEl>
                                          <p:spTgt spid="349">
                                            <p:graphicEl>
                                              <a:chart seriesIdx="-4" categoryIdx="20" bldStep="category"/>
                                            </p:graphicEl>
                                          </p:spTgt>
                                        </p:tgtEl>
                                      </p:cBhvr>
                                    </p:animEffect>
                                    <p:set>
                                      <p:cBhvr>
                                        <p:cTn id="171" fill="hold">
                                          <p:stCondLst>
                                            <p:cond delay="4999"/>
                                          </p:stCondLst>
                                        </p:cTn>
                                        <p:tgtEl>
                                          <p:spTgt spid="349">
                                            <p:graphicEl>
                                              <a:chart seriesIdx="-4" categoryIdx="20" bldStep="category"/>
                                            </p:graphicEl>
                                          </p:spTgt>
                                        </p:tgtEl>
                                        <p:attrNameLst>
                                          <p:attrName>style.visibility</p:attrName>
                                        </p:attrNameLst>
                                      </p:cBhvr>
                                      <p:to>
                                        <p:strVal val="hidden"/>
                                      </p:to>
                                    </p:set>
                                  </p:childTnLst>
                                </p:cTn>
                              </p:par>
                            </p:childTnLst>
                          </p:cTn>
                        </p:par>
                        <p:par>
                          <p:cTn id="172" fill="hold">
                            <p:stCondLst>
                              <p:cond delay="206000"/>
                            </p:stCondLst>
                            <p:childTnLst>
                              <p:par>
                                <p:cTn id="173" presetID="10" presetClass="exit" fill="hold" grpId="3" nodeType="afterEffect">
                                  <p:stCondLst>
                                    <p:cond delay="0"/>
                                  </p:stCondLst>
                                  <p:childTnLst>
                                    <p:animEffect transition="out" filter="fade">
                                      <p:cBhvr>
                                        <p:cTn id="174" dur="5000" fill="hold"/>
                                        <p:tgtEl>
                                          <p:spTgt spid="349">
                                            <p:graphicEl>
                                              <a:chart seriesIdx="-4" categoryIdx="19" bldStep="category"/>
                                            </p:graphicEl>
                                          </p:spTgt>
                                        </p:tgtEl>
                                      </p:cBhvr>
                                    </p:animEffect>
                                    <p:set>
                                      <p:cBhvr>
                                        <p:cTn id="175" fill="hold">
                                          <p:stCondLst>
                                            <p:cond delay="4999"/>
                                          </p:stCondLst>
                                        </p:cTn>
                                        <p:tgtEl>
                                          <p:spTgt spid="349">
                                            <p:graphicEl>
                                              <a:chart seriesIdx="-4" categoryIdx="19" bldStep="category"/>
                                            </p:graphicEl>
                                          </p:spTgt>
                                        </p:tgtEl>
                                        <p:attrNameLst>
                                          <p:attrName>style.visibility</p:attrName>
                                        </p:attrNameLst>
                                      </p:cBhvr>
                                      <p:to>
                                        <p:strVal val="hidden"/>
                                      </p:to>
                                    </p:set>
                                  </p:childTnLst>
                                </p:cTn>
                              </p:par>
                            </p:childTnLst>
                          </p:cTn>
                        </p:par>
                        <p:par>
                          <p:cTn id="176" fill="hold">
                            <p:stCondLst>
                              <p:cond delay="211000"/>
                            </p:stCondLst>
                            <p:childTnLst>
                              <p:par>
                                <p:cTn id="177" presetID="10" presetClass="exit" fill="hold" grpId="3" nodeType="afterEffect">
                                  <p:stCondLst>
                                    <p:cond delay="0"/>
                                  </p:stCondLst>
                                  <p:childTnLst>
                                    <p:animEffect transition="out" filter="fade">
                                      <p:cBhvr>
                                        <p:cTn id="178" dur="5000" fill="hold"/>
                                        <p:tgtEl>
                                          <p:spTgt spid="349">
                                            <p:graphicEl>
                                              <a:chart seriesIdx="-4" categoryIdx="18" bldStep="category"/>
                                            </p:graphicEl>
                                          </p:spTgt>
                                        </p:tgtEl>
                                      </p:cBhvr>
                                    </p:animEffect>
                                    <p:set>
                                      <p:cBhvr>
                                        <p:cTn id="179" fill="hold">
                                          <p:stCondLst>
                                            <p:cond delay="4999"/>
                                          </p:stCondLst>
                                        </p:cTn>
                                        <p:tgtEl>
                                          <p:spTgt spid="349">
                                            <p:graphicEl>
                                              <a:chart seriesIdx="-4" categoryIdx="18" bldStep="category"/>
                                            </p:graphicEl>
                                          </p:spTgt>
                                        </p:tgtEl>
                                        <p:attrNameLst>
                                          <p:attrName>style.visibility</p:attrName>
                                        </p:attrNameLst>
                                      </p:cBhvr>
                                      <p:to>
                                        <p:strVal val="hidden"/>
                                      </p:to>
                                    </p:set>
                                  </p:childTnLst>
                                </p:cTn>
                              </p:par>
                            </p:childTnLst>
                          </p:cTn>
                        </p:par>
                        <p:par>
                          <p:cTn id="180" fill="hold">
                            <p:stCondLst>
                              <p:cond delay="216000"/>
                            </p:stCondLst>
                            <p:childTnLst>
                              <p:par>
                                <p:cTn id="181" presetID="10" presetClass="exit" fill="hold" grpId="3" nodeType="afterEffect">
                                  <p:stCondLst>
                                    <p:cond delay="0"/>
                                  </p:stCondLst>
                                  <p:childTnLst>
                                    <p:animEffect transition="out" filter="fade">
                                      <p:cBhvr>
                                        <p:cTn id="182" dur="5000" fill="hold"/>
                                        <p:tgtEl>
                                          <p:spTgt spid="349">
                                            <p:graphicEl>
                                              <a:chart seriesIdx="-4" categoryIdx="17" bldStep="category"/>
                                            </p:graphicEl>
                                          </p:spTgt>
                                        </p:tgtEl>
                                      </p:cBhvr>
                                    </p:animEffect>
                                    <p:set>
                                      <p:cBhvr>
                                        <p:cTn id="183" fill="hold">
                                          <p:stCondLst>
                                            <p:cond delay="4999"/>
                                          </p:stCondLst>
                                        </p:cTn>
                                        <p:tgtEl>
                                          <p:spTgt spid="349">
                                            <p:graphicEl>
                                              <a:chart seriesIdx="-4" categoryIdx="17" bldStep="category"/>
                                            </p:graphicEl>
                                          </p:spTgt>
                                        </p:tgtEl>
                                        <p:attrNameLst>
                                          <p:attrName>style.visibility</p:attrName>
                                        </p:attrNameLst>
                                      </p:cBhvr>
                                      <p:to>
                                        <p:strVal val="hidden"/>
                                      </p:to>
                                    </p:set>
                                  </p:childTnLst>
                                </p:cTn>
                              </p:par>
                            </p:childTnLst>
                          </p:cTn>
                        </p:par>
                        <p:par>
                          <p:cTn id="184" fill="hold">
                            <p:stCondLst>
                              <p:cond delay="221000"/>
                            </p:stCondLst>
                            <p:childTnLst>
                              <p:par>
                                <p:cTn id="185" presetID="10" presetClass="exit" fill="hold" grpId="3" nodeType="afterEffect">
                                  <p:stCondLst>
                                    <p:cond delay="0"/>
                                  </p:stCondLst>
                                  <p:childTnLst>
                                    <p:animEffect transition="out" filter="fade">
                                      <p:cBhvr>
                                        <p:cTn id="186" dur="5000" fill="hold"/>
                                        <p:tgtEl>
                                          <p:spTgt spid="349">
                                            <p:graphicEl>
                                              <a:chart seriesIdx="-4" categoryIdx="16" bldStep="category"/>
                                            </p:graphicEl>
                                          </p:spTgt>
                                        </p:tgtEl>
                                      </p:cBhvr>
                                    </p:animEffect>
                                    <p:set>
                                      <p:cBhvr>
                                        <p:cTn id="187" fill="hold">
                                          <p:stCondLst>
                                            <p:cond delay="4999"/>
                                          </p:stCondLst>
                                        </p:cTn>
                                        <p:tgtEl>
                                          <p:spTgt spid="349">
                                            <p:graphicEl>
                                              <a:chart seriesIdx="-4" categoryIdx="16" bldStep="category"/>
                                            </p:graphicEl>
                                          </p:spTgt>
                                        </p:tgtEl>
                                        <p:attrNameLst>
                                          <p:attrName>style.visibility</p:attrName>
                                        </p:attrNameLst>
                                      </p:cBhvr>
                                      <p:to>
                                        <p:strVal val="hidden"/>
                                      </p:to>
                                    </p:set>
                                  </p:childTnLst>
                                </p:cTn>
                              </p:par>
                            </p:childTnLst>
                          </p:cTn>
                        </p:par>
                        <p:par>
                          <p:cTn id="188" fill="hold">
                            <p:stCondLst>
                              <p:cond delay="226000"/>
                            </p:stCondLst>
                            <p:childTnLst>
                              <p:par>
                                <p:cTn id="189" presetID="10" presetClass="exit" fill="hold" grpId="3" nodeType="afterEffect">
                                  <p:stCondLst>
                                    <p:cond delay="0"/>
                                  </p:stCondLst>
                                  <p:childTnLst>
                                    <p:animEffect transition="out" filter="fade">
                                      <p:cBhvr>
                                        <p:cTn id="190" dur="5000" fill="hold"/>
                                        <p:tgtEl>
                                          <p:spTgt spid="349">
                                            <p:graphicEl>
                                              <a:chart seriesIdx="-4" categoryIdx="15" bldStep="category"/>
                                            </p:graphicEl>
                                          </p:spTgt>
                                        </p:tgtEl>
                                      </p:cBhvr>
                                    </p:animEffect>
                                    <p:set>
                                      <p:cBhvr>
                                        <p:cTn id="191" fill="hold">
                                          <p:stCondLst>
                                            <p:cond delay="4999"/>
                                          </p:stCondLst>
                                        </p:cTn>
                                        <p:tgtEl>
                                          <p:spTgt spid="349">
                                            <p:graphicEl>
                                              <a:chart seriesIdx="-4" categoryIdx="15" bldStep="category"/>
                                            </p:graphicEl>
                                          </p:spTgt>
                                        </p:tgtEl>
                                        <p:attrNameLst>
                                          <p:attrName>style.visibility</p:attrName>
                                        </p:attrNameLst>
                                      </p:cBhvr>
                                      <p:to>
                                        <p:strVal val="hidden"/>
                                      </p:to>
                                    </p:set>
                                  </p:childTnLst>
                                </p:cTn>
                              </p:par>
                            </p:childTnLst>
                          </p:cTn>
                        </p:par>
                        <p:par>
                          <p:cTn id="192" fill="hold">
                            <p:stCondLst>
                              <p:cond delay="231000"/>
                            </p:stCondLst>
                            <p:childTnLst>
                              <p:par>
                                <p:cTn id="193" presetID="10" presetClass="exit" fill="hold" grpId="3" nodeType="afterEffect">
                                  <p:stCondLst>
                                    <p:cond delay="0"/>
                                  </p:stCondLst>
                                  <p:childTnLst>
                                    <p:animEffect transition="out" filter="fade">
                                      <p:cBhvr>
                                        <p:cTn id="194" dur="5000" fill="hold"/>
                                        <p:tgtEl>
                                          <p:spTgt spid="349">
                                            <p:graphicEl>
                                              <a:chart seriesIdx="-4" categoryIdx="14" bldStep="category"/>
                                            </p:graphicEl>
                                          </p:spTgt>
                                        </p:tgtEl>
                                      </p:cBhvr>
                                    </p:animEffect>
                                    <p:set>
                                      <p:cBhvr>
                                        <p:cTn id="195" fill="hold">
                                          <p:stCondLst>
                                            <p:cond delay="4999"/>
                                          </p:stCondLst>
                                        </p:cTn>
                                        <p:tgtEl>
                                          <p:spTgt spid="349">
                                            <p:graphicEl>
                                              <a:chart seriesIdx="-4" categoryIdx="14" bldStep="category"/>
                                            </p:graphicEl>
                                          </p:spTgt>
                                        </p:tgtEl>
                                        <p:attrNameLst>
                                          <p:attrName>style.visibility</p:attrName>
                                        </p:attrNameLst>
                                      </p:cBhvr>
                                      <p:to>
                                        <p:strVal val="hidden"/>
                                      </p:to>
                                    </p:set>
                                  </p:childTnLst>
                                </p:cTn>
                              </p:par>
                            </p:childTnLst>
                          </p:cTn>
                        </p:par>
                        <p:par>
                          <p:cTn id="196" fill="hold">
                            <p:stCondLst>
                              <p:cond delay="236000"/>
                            </p:stCondLst>
                            <p:childTnLst>
                              <p:par>
                                <p:cTn id="197" presetID="10" presetClass="exit" fill="hold" grpId="3" nodeType="afterEffect">
                                  <p:stCondLst>
                                    <p:cond delay="0"/>
                                  </p:stCondLst>
                                  <p:childTnLst>
                                    <p:animEffect transition="out" filter="fade">
                                      <p:cBhvr>
                                        <p:cTn id="198" dur="5000" fill="hold"/>
                                        <p:tgtEl>
                                          <p:spTgt spid="349">
                                            <p:graphicEl>
                                              <a:chart seriesIdx="-4" categoryIdx="13" bldStep="category"/>
                                            </p:graphicEl>
                                          </p:spTgt>
                                        </p:tgtEl>
                                      </p:cBhvr>
                                    </p:animEffect>
                                    <p:set>
                                      <p:cBhvr>
                                        <p:cTn id="199" fill="hold">
                                          <p:stCondLst>
                                            <p:cond delay="4999"/>
                                          </p:stCondLst>
                                        </p:cTn>
                                        <p:tgtEl>
                                          <p:spTgt spid="349">
                                            <p:graphicEl>
                                              <a:chart seriesIdx="-4" categoryIdx="13" bldStep="category"/>
                                            </p:graphicEl>
                                          </p:spTgt>
                                        </p:tgtEl>
                                        <p:attrNameLst>
                                          <p:attrName>style.visibility</p:attrName>
                                        </p:attrNameLst>
                                      </p:cBhvr>
                                      <p:to>
                                        <p:strVal val="hidden"/>
                                      </p:to>
                                    </p:set>
                                  </p:childTnLst>
                                </p:cTn>
                              </p:par>
                            </p:childTnLst>
                          </p:cTn>
                        </p:par>
                        <p:par>
                          <p:cTn id="200" fill="hold">
                            <p:stCondLst>
                              <p:cond delay="241000"/>
                            </p:stCondLst>
                            <p:childTnLst>
                              <p:par>
                                <p:cTn id="201" presetID="10" presetClass="exit" fill="hold" grpId="3" nodeType="afterEffect">
                                  <p:stCondLst>
                                    <p:cond delay="0"/>
                                  </p:stCondLst>
                                  <p:childTnLst>
                                    <p:animEffect transition="out" filter="fade">
                                      <p:cBhvr>
                                        <p:cTn id="202" dur="5000" fill="hold"/>
                                        <p:tgtEl>
                                          <p:spTgt spid="349">
                                            <p:graphicEl>
                                              <a:chart seriesIdx="-4" categoryIdx="12" bldStep="category"/>
                                            </p:graphicEl>
                                          </p:spTgt>
                                        </p:tgtEl>
                                      </p:cBhvr>
                                    </p:animEffect>
                                    <p:set>
                                      <p:cBhvr>
                                        <p:cTn id="203" fill="hold">
                                          <p:stCondLst>
                                            <p:cond delay="4999"/>
                                          </p:stCondLst>
                                        </p:cTn>
                                        <p:tgtEl>
                                          <p:spTgt spid="349">
                                            <p:graphicEl>
                                              <a:chart seriesIdx="-4" categoryIdx="12" bldStep="category"/>
                                            </p:graphicEl>
                                          </p:spTgt>
                                        </p:tgtEl>
                                        <p:attrNameLst>
                                          <p:attrName>style.visibility</p:attrName>
                                        </p:attrNameLst>
                                      </p:cBhvr>
                                      <p:to>
                                        <p:strVal val="hidden"/>
                                      </p:to>
                                    </p:set>
                                  </p:childTnLst>
                                </p:cTn>
                              </p:par>
                            </p:childTnLst>
                          </p:cTn>
                        </p:par>
                        <p:par>
                          <p:cTn id="204" fill="hold">
                            <p:stCondLst>
                              <p:cond delay="246000"/>
                            </p:stCondLst>
                            <p:childTnLst>
                              <p:par>
                                <p:cTn id="205" presetID="10" presetClass="exit" fill="hold" grpId="3" nodeType="afterEffect">
                                  <p:stCondLst>
                                    <p:cond delay="0"/>
                                  </p:stCondLst>
                                  <p:childTnLst>
                                    <p:animEffect transition="out" filter="fade">
                                      <p:cBhvr>
                                        <p:cTn id="206" dur="5000" fill="hold"/>
                                        <p:tgtEl>
                                          <p:spTgt spid="349">
                                            <p:graphicEl>
                                              <a:chart seriesIdx="-4" categoryIdx="11" bldStep="category"/>
                                            </p:graphicEl>
                                          </p:spTgt>
                                        </p:tgtEl>
                                      </p:cBhvr>
                                    </p:animEffect>
                                    <p:set>
                                      <p:cBhvr>
                                        <p:cTn id="207" fill="hold">
                                          <p:stCondLst>
                                            <p:cond delay="4999"/>
                                          </p:stCondLst>
                                        </p:cTn>
                                        <p:tgtEl>
                                          <p:spTgt spid="349">
                                            <p:graphicEl>
                                              <a:chart seriesIdx="-4" categoryIdx="11" bldStep="category"/>
                                            </p:graphicEl>
                                          </p:spTgt>
                                        </p:tgtEl>
                                        <p:attrNameLst>
                                          <p:attrName>style.visibility</p:attrName>
                                        </p:attrNameLst>
                                      </p:cBhvr>
                                      <p:to>
                                        <p:strVal val="hidden"/>
                                      </p:to>
                                    </p:set>
                                  </p:childTnLst>
                                </p:cTn>
                              </p:par>
                            </p:childTnLst>
                          </p:cTn>
                        </p:par>
                        <p:par>
                          <p:cTn id="208" fill="hold">
                            <p:stCondLst>
                              <p:cond delay="251000"/>
                            </p:stCondLst>
                            <p:childTnLst>
                              <p:par>
                                <p:cTn id="209" presetID="10" presetClass="exit" fill="hold" grpId="3" nodeType="afterEffect">
                                  <p:stCondLst>
                                    <p:cond delay="0"/>
                                  </p:stCondLst>
                                  <p:childTnLst>
                                    <p:animEffect transition="out" filter="fade">
                                      <p:cBhvr>
                                        <p:cTn id="210" dur="5000" fill="hold"/>
                                        <p:tgtEl>
                                          <p:spTgt spid="349">
                                            <p:graphicEl>
                                              <a:chart seriesIdx="-4" categoryIdx="10" bldStep="category"/>
                                            </p:graphicEl>
                                          </p:spTgt>
                                        </p:tgtEl>
                                      </p:cBhvr>
                                    </p:animEffect>
                                    <p:set>
                                      <p:cBhvr>
                                        <p:cTn id="211" fill="hold">
                                          <p:stCondLst>
                                            <p:cond delay="4999"/>
                                          </p:stCondLst>
                                        </p:cTn>
                                        <p:tgtEl>
                                          <p:spTgt spid="349">
                                            <p:graphicEl>
                                              <a:chart seriesIdx="-4" categoryIdx="10" bldStep="category"/>
                                            </p:graphicEl>
                                          </p:spTgt>
                                        </p:tgtEl>
                                        <p:attrNameLst>
                                          <p:attrName>style.visibility</p:attrName>
                                        </p:attrNameLst>
                                      </p:cBhvr>
                                      <p:to>
                                        <p:strVal val="hidden"/>
                                      </p:to>
                                    </p:set>
                                  </p:childTnLst>
                                </p:cTn>
                              </p:par>
                            </p:childTnLst>
                          </p:cTn>
                        </p:par>
                        <p:par>
                          <p:cTn id="212" fill="hold">
                            <p:stCondLst>
                              <p:cond delay="256000"/>
                            </p:stCondLst>
                            <p:childTnLst>
                              <p:par>
                                <p:cTn id="213" presetID="10" presetClass="exit" fill="hold" grpId="3" nodeType="afterEffect">
                                  <p:stCondLst>
                                    <p:cond delay="0"/>
                                  </p:stCondLst>
                                  <p:childTnLst>
                                    <p:animEffect transition="out" filter="fade">
                                      <p:cBhvr>
                                        <p:cTn id="214" dur="5000" fill="hold"/>
                                        <p:tgtEl>
                                          <p:spTgt spid="349">
                                            <p:graphicEl>
                                              <a:chart seriesIdx="-4" categoryIdx="9" bldStep="category"/>
                                            </p:graphicEl>
                                          </p:spTgt>
                                        </p:tgtEl>
                                      </p:cBhvr>
                                    </p:animEffect>
                                    <p:set>
                                      <p:cBhvr>
                                        <p:cTn id="215" fill="hold">
                                          <p:stCondLst>
                                            <p:cond delay="4999"/>
                                          </p:stCondLst>
                                        </p:cTn>
                                        <p:tgtEl>
                                          <p:spTgt spid="349">
                                            <p:graphicEl>
                                              <a:chart seriesIdx="-4" categoryIdx="9" bldStep="category"/>
                                            </p:graphicEl>
                                          </p:spTgt>
                                        </p:tgtEl>
                                        <p:attrNameLst>
                                          <p:attrName>style.visibility</p:attrName>
                                        </p:attrNameLst>
                                      </p:cBhvr>
                                      <p:to>
                                        <p:strVal val="hidden"/>
                                      </p:to>
                                    </p:set>
                                  </p:childTnLst>
                                </p:cTn>
                              </p:par>
                            </p:childTnLst>
                          </p:cTn>
                        </p:par>
                        <p:par>
                          <p:cTn id="216" fill="hold">
                            <p:stCondLst>
                              <p:cond delay="261000"/>
                            </p:stCondLst>
                            <p:childTnLst>
                              <p:par>
                                <p:cTn id="217" presetID="10" presetClass="exit" fill="hold" grpId="3" nodeType="afterEffect">
                                  <p:stCondLst>
                                    <p:cond delay="0"/>
                                  </p:stCondLst>
                                  <p:childTnLst>
                                    <p:animEffect transition="out" filter="fade">
                                      <p:cBhvr>
                                        <p:cTn id="218" dur="5000" fill="hold"/>
                                        <p:tgtEl>
                                          <p:spTgt spid="349">
                                            <p:graphicEl>
                                              <a:chart seriesIdx="-4" categoryIdx="8" bldStep="category"/>
                                            </p:graphicEl>
                                          </p:spTgt>
                                        </p:tgtEl>
                                      </p:cBhvr>
                                    </p:animEffect>
                                    <p:set>
                                      <p:cBhvr>
                                        <p:cTn id="219" fill="hold">
                                          <p:stCondLst>
                                            <p:cond delay="4999"/>
                                          </p:stCondLst>
                                        </p:cTn>
                                        <p:tgtEl>
                                          <p:spTgt spid="349">
                                            <p:graphicEl>
                                              <a:chart seriesIdx="-4" categoryIdx="8" bldStep="category"/>
                                            </p:graphicEl>
                                          </p:spTgt>
                                        </p:tgtEl>
                                        <p:attrNameLst>
                                          <p:attrName>style.visibility</p:attrName>
                                        </p:attrNameLst>
                                      </p:cBhvr>
                                      <p:to>
                                        <p:strVal val="hidden"/>
                                      </p:to>
                                    </p:set>
                                  </p:childTnLst>
                                </p:cTn>
                              </p:par>
                            </p:childTnLst>
                          </p:cTn>
                        </p:par>
                        <p:par>
                          <p:cTn id="220" fill="hold">
                            <p:stCondLst>
                              <p:cond delay="266000"/>
                            </p:stCondLst>
                            <p:childTnLst>
                              <p:par>
                                <p:cTn id="221" presetID="10" presetClass="exit" fill="hold" grpId="3" nodeType="afterEffect">
                                  <p:stCondLst>
                                    <p:cond delay="0"/>
                                  </p:stCondLst>
                                  <p:childTnLst>
                                    <p:animEffect transition="out" filter="fade">
                                      <p:cBhvr>
                                        <p:cTn id="222" dur="5000" fill="hold"/>
                                        <p:tgtEl>
                                          <p:spTgt spid="349">
                                            <p:graphicEl>
                                              <a:chart seriesIdx="-4" categoryIdx="7" bldStep="category"/>
                                            </p:graphicEl>
                                          </p:spTgt>
                                        </p:tgtEl>
                                      </p:cBhvr>
                                    </p:animEffect>
                                    <p:set>
                                      <p:cBhvr>
                                        <p:cTn id="223" fill="hold">
                                          <p:stCondLst>
                                            <p:cond delay="4999"/>
                                          </p:stCondLst>
                                        </p:cTn>
                                        <p:tgtEl>
                                          <p:spTgt spid="349">
                                            <p:graphicEl>
                                              <a:chart seriesIdx="-4" categoryIdx="7" bldStep="category"/>
                                            </p:graphicEl>
                                          </p:spTgt>
                                        </p:tgtEl>
                                        <p:attrNameLst>
                                          <p:attrName>style.visibility</p:attrName>
                                        </p:attrNameLst>
                                      </p:cBhvr>
                                      <p:to>
                                        <p:strVal val="hidden"/>
                                      </p:to>
                                    </p:set>
                                  </p:childTnLst>
                                </p:cTn>
                              </p:par>
                            </p:childTnLst>
                          </p:cTn>
                        </p:par>
                        <p:par>
                          <p:cTn id="224" fill="hold">
                            <p:stCondLst>
                              <p:cond delay="271000"/>
                            </p:stCondLst>
                            <p:childTnLst>
                              <p:par>
                                <p:cTn id="225" presetID="10" presetClass="exit" fill="hold" grpId="3" nodeType="afterEffect">
                                  <p:stCondLst>
                                    <p:cond delay="0"/>
                                  </p:stCondLst>
                                  <p:childTnLst>
                                    <p:animEffect transition="out" filter="fade">
                                      <p:cBhvr>
                                        <p:cTn id="226" dur="5000" fill="hold"/>
                                        <p:tgtEl>
                                          <p:spTgt spid="349">
                                            <p:graphicEl>
                                              <a:chart seriesIdx="-4" categoryIdx="6" bldStep="category"/>
                                            </p:graphicEl>
                                          </p:spTgt>
                                        </p:tgtEl>
                                      </p:cBhvr>
                                    </p:animEffect>
                                    <p:set>
                                      <p:cBhvr>
                                        <p:cTn id="227" fill="hold">
                                          <p:stCondLst>
                                            <p:cond delay="4999"/>
                                          </p:stCondLst>
                                        </p:cTn>
                                        <p:tgtEl>
                                          <p:spTgt spid="349">
                                            <p:graphicEl>
                                              <a:chart seriesIdx="-4" categoryIdx="6" bldStep="category"/>
                                            </p:graphicEl>
                                          </p:spTgt>
                                        </p:tgtEl>
                                        <p:attrNameLst>
                                          <p:attrName>style.visibility</p:attrName>
                                        </p:attrNameLst>
                                      </p:cBhvr>
                                      <p:to>
                                        <p:strVal val="hidden"/>
                                      </p:to>
                                    </p:set>
                                  </p:childTnLst>
                                </p:cTn>
                              </p:par>
                            </p:childTnLst>
                          </p:cTn>
                        </p:par>
                        <p:par>
                          <p:cTn id="228" fill="hold">
                            <p:stCondLst>
                              <p:cond delay="276000"/>
                            </p:stCondLst>
                            <p:childTnLst>
                              <p:par>
                                <p:cTn id="229" presetID="10" presetClass="exit" fill="hold" grpId="3" nodeType="afterEffect">
                                  <p:stCondLst>
                                    <p:cond delay="0"/>
                                  </p:stCondLst>
                                  <p:childTnLst>
                                    <p:animEffect transition="out" filter="fade">
                                      <p:cBhvr>
                                        <p:cTn id="230" dur="5000" fill="hold"/>
                                        <p:tgtEl>
                                          <p:spTgt spid="349">
                                            <p:graphicEl>
                                              <a:chart seriesIdx="-4" categoryIdx="5" bldStep="category"/>
                                            </p:graphicEl>
                                          </p:spTgt>
                                        </p:tgtEl>
                                      </p:cBhvr>
                                    </p:animEffect>
                                    <p:set>
                                      <p:cBhvr>
                                        <p:cTn id="231" fill="hold">
                                          <p:stCondLst>
                                            <p:cond delay="4999"/>
                                          </p:stCondLst>
                                        </p:cTn>
                                        <p:tgtEl>
                                          <p:spTgt spid="349">
                                            <p:graphicEl>
                                              <a:chart seriesIdx="-4" categoryIdx="5" bldStep="category"/>
                                            </p:graphicEl>
                                          </p:spTgt>
                                        </p:tgtEl>
                                        <p:attrNameLst>
                                          <p:attrName>style.visibility</p:attrName>
                                        </p:attrNameLst>
                                      </p:cBhvr>
                                      <p:to>
                                        <p:strVal val="hidden"/>
                                      </p:to>
                                    </p:set>
                                  </p:childTnLst>
                                </p:cTn>
                              </p:par>
                            </p:childTnLst>
                          </p:cTn>
                        </p:par>
                        <p:par>
                          <p:cTn id="232" fill="hold">
                            <p:stCondLst>
                              <p:cond delay="281000"/>
                            </p:stCondLst>
                            <p:childTnLst>
                              <p:par>
                                <p:cTn id="233" presetID="10" presetClass="exit" fill="hold" grpId="3" nodeType="afterEffect">
                                  <p:stCondLst>
                                    <p:cond delay="0"/>
                                  </p:stCondLst>
                                  <p:childTnLst>
                                    <p:animEffect transition="out" filter="fade">
                                      <p:cBhvr>
                                        <p:cTn id="234" dur="5000" fill="hold"/>
                                        <p:tgtEl>
                                          <p:spTgt spid="349">
                                            <p:graphicEl>
                                              <a:chart seriesIdx="-4" categoryIdx="4" bldStep="category"/>
                                            </p:graphicEl>
                                          </p:spTgt>
                                        </p:tgtEl>
                                      </p:cBhvr>
                                    </p:animEffect>
                                    <p:set>
                                      <p:cBhvr>
                                        <p:cTn id="235" fill="hold">
                                          <p:stCondLst>
                                            <p:cond delay="4999"/>
                                          </p:stCondLst>
                                        </p:cTn>
                                        <p:tgtEl>
                                          <p:spTgt spid="349">
                                            <p:graphicEl>
                                              <a:chart seriesIdx="-4" categoryIdx="4" bldStep="category"/>
                                            </p:graphicEl>
                                          </p:spTgt>
                                        </p:tgtEl>
                                        <p:attrNameLst>
                                          <p:attrName>style.visibility</p:attrName>
                                        </p:attrNameLst>
                                      </p:cBhvr>
                                      <p:to>
                                        <p:strVal val="hidden"/>
                                      </p:to>
                                    </p:set>
                                  </p:childTnLst>
                                </p:cTn>
                              </p:par>
                            </p:childTnLst>
                          </p:cTn>
                        </p:par>
                        <p:par>
                          <p:cTn id="236" fill="hold">
                            <p:stCondLst>
                              <p:cond delay="286000"/>
                            </p:stCondLst>
                            <p:childTnLst>
                              <p:par>
                                <p:cTn id="237" presetID="10" presetClass="exit" fill="hold" grpId="3" nodeType="afterEffect">
                                  <p:stCondLst>
                                    <p:cond delay="0"/>
                                  </p:stCondLst>
                                  <p:childTnLst>
                                    <p:animEffect transition="out" filter="fade">
                                      <p:cBhvr>
                                        <p:cTn id="238" dur="5000" fill="hold"/>
                                        <p:tgtEl>
                                          <p:spTgt spid="349">
                                            <p:graphicEl>
                                              <a:chart seriesIdx="-4" categoryIdx="3" bldStep="category"/>
                                            </p:graphicEl>
                                          </p:spTgt>
                                        </p:tgtEl>
                                      </p:cBhvr>
                                    </p:animEffect>
                                    <p:set>
                                      <p:cBhvr>
                                        <p:cTn id="239" fill="hold">
                                          <p:stCondLst>
                                            <p:cond delay="4999"/>
                                          </p:stCondLst>
                                        </p:cTn>
                                        <p:tgtEl>
                                          <p:spTgt spid="349">
                                            <p:graphicEl>
                                              <a:chart seriesIdx="-4" categoryIdx="3" bldStep="category"/>
                                            </p:graphicEl>
                                          </p:spTgt>
                                        </p:tgtEl>
                                        <p:attrNameLst>
                                          <p:attrName>style.visibility</p:attrName>
                                        </p:attrNameLst>
                                      </p:cBhvr>
                                      <p:to>
                                        <p:strVal val="hidden"/>
                                      </p:to>
                                    </p:set>
                                  </p:childTnLst>
                                </p:cTn>
                              </p:par>
                            </p:childTnLst>
                          </p:cTn>
                        </p:par>
                        <p:par>
                          <p:cTn id="240" fill="hold">
                            <p:stCondLst>
                              <p:cond delay="291000"/>
                            </p:stCondLst>
                            <p:childTnLst>
                              <p:par>
                                <p:cTn id="241" presetID="10" presetClass="exit" fill="hold" grpId="3" nodeType="afterEffect">
                                  <p:stCondLst>
                                    <p:cond delay="0"/>
                                  </p:stCondLst>
                                  <p:childTnLst>
                                    <p:animEffect transition="out" filter="fade">
                                      <p:cBhvr>
                                        <p:cTn id="242" dur="5000" fill="hold"/>
                                        <p:tgtEl>
                                          <p:spTgt spid="349">
                                            <p:graphicEl>
                                              <a:chart seriesIdx="-4" categoryIdx="2" bldStep="category"/>
                                            </p:graphicEl>
                                          </p:spTgt>
                                        </p:tgtEl>
                                      </p:cBhvr>
                                    </p:animEffect>
                                    <p:set>
                                      <p:cBhvr>
                                        <p:cTn id="243" fill="hold">
                                          <p:stCondLst>
                                            <p:cond delay="4999"/>
                                          </p:stCondLst>
                                        </p:cTn>
                                        <p:tgtEl>
                                          <p:spTgt spid="349">
                                            <p:graphicEl>
                                              <a:chart seriesIdx="-4" categoryIdx="2" bldStep="category"/>
                                            </p:graphicEl>
                                          </p:spTgt>
                                        </p:tgtEl>
                                        <p:attrNameLst>
                                          <p:attrName>style.visibility</p:attrName>
                                        </p:attrNameLst>
                                      </p:cBhvr>
                                      <p:to>
                                        <p:strVal val="hidden"/>
                                      </p:to>
                                    </p:set>
                                  </p:childTnLst>
                                </p:cTn>
                              </p:par>
                            </p:childTnLst>
                          </p:cTn>
                        </p:par>
                        <p:par>
                          <p:cTn id="244" fill="hold">
                            <p:stCondLst>
                              <p:cond delay="296000"/>
                            </p:stCondLst>
                            <p:childTnLst>
                              <p:par>
                                <p:cTn id="245" presetID="10" presetClass="exit" fill="hold" grpId="3" nodeType="afterEffect">
                                  <p:stCondLst>
                                    <p:cond delay="0"/>
                                  </p:stCondLst>
                                  <p:childTnLst>
                                    <p:animEffect transition="out" filter="fade">
                                      <p:cBhvr>
                                        <p:cTn id="246" dur="5000" fill="hold"/>
                                        <p:tgtEl>
                                          <p:spTgt spid="349">
                                            <p:graphicEl>
                                              <a:chart seriesIdx="-4" categoryIdx="1" bldStep="category"/>
                                            </p:graphicEl>
                                          </p:spTgt>
                                        </p:tgtEl>
                                      </p:cBhvr>
                                    </p:animEffect>
                                    <p:set>
                                      <p:cBhvr>
                                        <p:cTn id="247" fill="hold">
                                          <p:stCondLst>
                                            <p:cond delay="4999"/>
                                          </p:stCondLst>
                                        </p:cTn>
                                        <p:tgtEl>
                                          <p:spTgt spid="349">
                                            <p:graphicEl>
                                              <a:chart seriesIdx="-4" categoryIdx="1" bldStep="category"/>
                                            </p:graphicEl>
                                          </p:spTgt>
                                        </p:tgtEl>
                                        <p:attrNameLst>
                                          <p:attrName>style.visibility</p:attrName>
                                        </p:attrNameLst>
                                      </p:cBhvr>
                                      <p:to>
                                        <p:strVal val="hidden"/>
                                      </p:to>
                                    </p:set>
                                  </p:childTnLst>
                                </p:cTn>
                              </p:par>
                            </p:childTnLst>
                          </p:cTn>
                        </p:par>
                        <p:par>
                          <p:cTn id="248" fill="hold">
                            <p:stCondLst>
                              <p:cond delay="301000"/>
                            </p:stCondLst>
                            <p:childTnLst>
                              <p:par>
                                <p:cTn id="249" presetID="10" presetClass="exit" fill="hold" grpId="3" nodeType="afterEffect">
                                  <p:stCondLst>
                                    <p:cond delay="0"/>
                                  </p:stCondLst>
                                  <p:childTnLst>
                                    <p:animEffect transition="out" filter="fade">
                                      <p:cBhvr>
                                        <p:cTn id="250" dur="5000" fill="hold"/>
                                        <p:tgtEl>
                                          <p:spTgt spid="349">
                                            <p:graphicEl>
                                              <a:chart seriesIdx="-4" categoryIdx="0" bldStep="category"/>
                                            </p:graphicEl>
                                          </p:spTgt>
                                        </p:tgtEl>
                                      </p:cBhvr>
                                    </p:animEffect>
                                    <p:set>
                                      <p:cBhvr>
                                        <p:cTn id="251" fill="hold">
                                          <p:stCondLst>
                                            <p:cond delay="4999"/>
                                          </p:stCondLst>
                                        </p:cTn>
                                        <p:tgtEl>
                                          <p:spTgt spid="349">
                                            <p:graphicEl>
                                              <a:chart seriesIdx="-4" categoryIdx="0" bldStep="category"/>
                                            </p:graphicEl>
                                          </p:spTgt>
                                        </p:tgtEl>
                                        <p:attrNameLst>
                                          <p:attrName>style.visibility</p:attrName>
                                        </p:attrNameLst>
                                      </p:cBhvr>
                                      <p:to>
                                        <p:strVal val="hidden"/>
                                      </p:to>
                                    </p:set>
                                  </p:childTnLst>
                                </p:cTn>
                              </p:par>
                            </p:childTnLst>
                          </p:cTn>
                        </p:par>
                        <p:par>
                          <p:cTn id="252" fill="hold">
                            <p:stCondLst>
                              <p:cond delay="306000"/>
                            </p:stCondLst>
                            <p:childTnLst>
                              <p:par>
                                <p:cTn id="253" presetID="10" presetClass="entr" fill="hold" grpId="4" nodeType="afterEffect">
                                  <p:stCondLst>
                                    <p:cond delay="0"/>
                                  </p:stCondLst>
                                  <p:iterate>
                                    <p:tmAbs val="0"/>
                                  </p:iterate>
                                  <p:childTnLst>
                                    <p:set>
                                      <p:cBhvr>
                                        <p:cTn id="254" fill="hold"/>
                                        <p:tgtEl>
                                          <p:spTgt spid="347"/>
                                        </p:tgtEl>
                                        <p:attrNameLst>
                                          <p:attrName>style.visibility</p:attrName>
                                        </p:attrNameLst>
                                      </p:cBhvr>
                                      <p:to>
                                        <p:strVal val="visible"/>
                                      </p:to>
                                    </p:set>
                                    <p:animEffect transition="in" filter="fade">
                                      <p:cBhvr>
                                        <p:cTn id="255" dur="500"/>
                                        <p:tgtEl>
                                          <p:spTgt spid="347"/>
                                        </p:tgtEl>
                                      </p:cBhvr>
                                    </p:animEffect>
                                  </p:childTnLst>
                                </p:cTn>
                              </p:par>
                            </p:childTnLst>
                          </p:cTn>
                        </p:par>
                        <p:par>
                          <p:cTn id="256" fill="hold">
                            <p:stCondLst>
                              <p:cond delay="306500"/>
                            </p:stCondLst>
                            <p:childTnLst>
                              <p:par>
                                <p:cTn id="257" presetID="1" presetClass="mediacall" presetSubtype="0" fill="hold" nodeType="afterEffect">
                                  <p:stCondLst>
                                    <p:cond delay="0"/>
                                  </p:stCondLst>
                                  <p:childTnLst>
                                    <p:cmd type="call" cmd="playFrom(0.0)">
                                      <p:cBhvr>
                                        <p:cTn id="258" dur="2000" fill="hold"/>
                                        <p:tgtEl>
                                          <p:spTgt spid="35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59" fill="hold" display="0">
                  <p:stCondLst>
                    <p:cond delay="indefinite"/>
                  </p:stCondLst>
                </p:cTn>
                <p:tgtEl>
                  <p:spTgt spid="350"/>
                </p:tgtEl>
              </p:cMediaNode>
            </p:audio>
            <p:audio>
              <p:cMediaNode vol="100000" showWhenStopped="0">
                <p:cTn id="260" fill="hold" display="0">
                  <p:stCondLst>
                    <p:cond delay="indefinite"/>
                  </p:stCondLst>
                </p:cTn>
                <p:tgtEl>
                  <p:spTgt spid="356"/>
                </p:tgtEl>
              </p:cMediaNode>
            </p:audio>
          </p:childTnLst>
        </p:cTn>
      </p:par>
    </p:tnLst>
    <p:bldLst>
      <p:bldP spid="347" grpId="4" animBg="1" advAuto="0"/>
      <p:bldGraphic spid="349" grpId="3">
        <p:bldSub>
          <a:bldChart bld="category"/>
        </p:bldSub>
      </p:bldGraphic>
      <p:bldP spid="355" grpId="1"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363"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364" name="Rechteck"/>
          <p:cNvSpPr/>
          <p:nvPr/>
        </p:nvSpPr>
        <p:spPr>
          <a:xfrm>
            <a:off x="2234009" y="1833202"/>
            <a:ext cx="15033241" cy="10287001"/>
          </a:xfrm>
          <a:prstGeom prst="rect">
            <a:avLst/>
          </a:prstGeom>
          <a:solidFill>
            <a:srgbClr val="FFFFFF"/>
          </a:solidFill>
          <a:ln w="12700">
            <a:miter lim="400000"/>
          </a:ln>
          <a:effectLst>
            <a:outerShdw blurRad="190500" dist="8455" dir="5400000" rotWithShape="0">
              <a:srgbClr val="000000"/>
            </a:outerShdw>
          </a:effectLst>
        </p:spPr>
        <p:txBody>
          <a:bodyPr lIns="71437" tIns="71437" rIns="71437" bIns="71437" anchor="ctr"/>
          <a:lstStyle/>
          <a:p>
            <a:pPr>
              <a:defRPr sz="3200">
                <a:solidFill>
                  <a:srgbClr val="FFFFFF"/>
                </a:solidFill>
              </a:defRPr>
            </a:pPr>
            <a:endParaRPr/>
          </a:p>
        </p:txBody>
      </p:sp>
      <p:pic>
        <p:nvPicPr>
          <p:cNvPr id="365" name="sr_20200417_image0641.jpg" descr="sr_20200417_image0641.jpg"/>
          <p:cNvPicPr>
            <a:picLocks noChangeAspect="1"/>
          </p:cNvPicPr>
          <p:nvPr/>
        </p:nvPicPr>
        <p:blipFill>
          <a:blip r:embed="rId2">
            <a:extLst/>
          </a:blip>
          <a:stretch>
            <a:fillRect/>
          </a:stretch>
        </p:blipFill>
        <p:spPr>
          <a:xfrm>
            <a:off x="2640831" y="2235200"/>
            <a:ext cx="14224001" cy="9484172"/>
          </a:xfrm>
          <a:prstGeom prst="rect">
            <a:avLst/>
          </a:prstGeom>
          <a:ln w="12700">
            <a:miter lim="400000"/>
          </a:ln>
        </p:spPr>
      </p:pic>
      <p:sp>
        <p:nvSpPr>
          <p:cNvPr id="28" name="Kreis"/>
          <p:cNvSpPr/>
          <p:nvPr/>
        </p:nvSpPr>
        <p:spPr>
          <a:xfrm>
            <a:off x="18386896" y="11227469"/>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29" name="Kreis"/>
          <p:cNvSpPr/>
          <p:nvPr/>
        </p:nvSpPr>
        <p:spPr>
          <a:xfrm>
            <a:off x="18386896" y="10003338"/>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0" name="Kreis"/>
          <p:cNvSpPr/>
          <p:nvPr/>
        </p:nvSpPr>
        <p:spPr>
          <a:xfrm>
            <a:off x="18386896" y="4693850"/>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1" name="Kreis"/>
          <p:cNvSpPr/>
          <p:nvPr/>
        </p:nvSpPr>
        <p:spPr>
          <a:xfrm>
            <a:off x="18386896" y="3482262"/>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2" name="Kreis"/>
          <p:cNvSpPr/>
          <p:nvPr/>
        </p:nvSpPr>
        <p:spPr>
          <a:xfrm>
            <a:off x="18392775" y="2257350"/>
            <a:ext cx="1016000"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3" name="VOTE"/>
          <p:cNvSpPr txBox="1"/>
          <p:nvPr/>
        </p:nvSpPr>
        <p:spPr>
          <a:xfrm>
            <a:off x="18487801" y="1009637"/>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VOTE</a:t>
            </a:r>
          </a:p>
        </p:txBody>
      </p:sp>
      <p:sp>
        <p:nvSpPr>
          <p:cNvPr id="34" name="best recreation"/>
          <p:cNvSpPr txBox="1"/>
          <p:nvPr/>
        </p:nvSpPr>
        <p:spPr>
          <a:xfrm>
            <a:off x="19707696" y="22255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best recreation</a:t>
            </a:r>
          </a:p>
        </p:txBody>
      </p:sp>
      <p:sp>
        <p:nvSpPr>
          <p:cNvPr id="35" name="best lighting"/>
          <p:cNvSpPr txBox="1"/>
          <p:nvPr/>
        </p:nvSpPr>
        <p:spPr>
          <a:xfrm>
            <a:off x="19707696" y="344141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lighting</a:t>
            </a:r>
          </a:p>
        </p:txBody>
      </p:sp>
      <p:sp>
        <p:nvSpPr>
          <p:cNvPr id="36" name="best items"/>
          <p:cNvSpPr txBox="1"/>
          <p:nvPr/>
        </p:nvSpPr>
        <p:spPr>
          <a:xfrm>
            <a:off x="19707696" y="4667349"/>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items</a:t>
            </a:r>
          </a:p>
        </p:txBody>
      </p:sp>
      <p:sp>
        <p:nvSpPr>
          <p:cNvPr id="37" name="fastest player"/>
          <p:cNvSpPr txBox="1"/>
          <p:nvPr/>
        </p:nvSpPr>
        <p:spPr>
          <a:xfrm>
            <a:off x="19707696" y="9960988"/>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fastest player</a:t>
            </a:r>
          </a:p>
        </p:txBody>
      </p:sp>
      <p:sp>
        <p:nvSpPr>
          <p:cNvPr id="38" name="slowest player"/>
          <p:cNvSpPr txBox="1"/>
          <p:nvPr/>
        </p:nvSpPr>
        <p:spPr>
          <a:xfrm>
            <a:off x="19707696" y="111980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slowest player</a:t>
            </a:r>
          </a:p>
        </p:txBody>
      </p:sp>
      <p:sp>
        <p:nvSpPr>
          <p:cNvPr id="39" name="🖼"/>
          <p:cNvSpPr txBox="1"/>
          <p:nvPr/>
        </p:nvSpPr>
        <p:spPr>
          <a:xfrm>
            <a:off x="18487801" y="2225526"/>
            <a:ext cx="819374" cy="78104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a:t>
            </a:r>
          </a:p>
        </p:txBody>
      </p:sp>
      <p:sp>
        <p:nvSpPr>
          <p:cNvPr id="40" name="🔦"/>
          <p:cNvSpPr txBox="1"/>
          <p:nvPr/>
        </p:nvSpPr>
        <p:spPr>
          <a:xfrm>
            <a:off x="18487801" y="3428922"/>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1" name="📦"/>
          <p:cNvSpPr txBox="1"/>
          <p:nvPr/>
        </p:nvSpPr>
        <p:spPr>
          <a:xfrm>
            <a:off x="18487801" y="4667349"/>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2" name="🌪"/>
          <p:cNvSpPr txBox="1"/>
          <p:nvPr/>
        </p:nvSpPr>
        <p:spPr>
          <a:xfrm>
            <a:off x="18487801" y="997370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3" name="🐌"/>
          <p:cNvSpPr txBox="1"/>
          <p:nvPr/>
        </p:nvSpPr>
        <p:spPr>
          <a:xfrm>
            <a:off x="18487801" y="1119802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4" name="Kreis"/>
          <p:cNvSpPr/>
          <p:nvPr/>
        </p:nvSpPr>
        <p:spPr>
          <a:xfrm>
            <a:off x="18386896" y="5906877"/>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5" name="funniest image"/>
          <p:cNvSpPr txBox="1"/>
          <p:nvPr/>
        </p:nvSpPr>
        <p:spPr>
          <a:xfrm>
            <a:off x="19707696" y="588037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funniest image</a:t>
            </a:r>
          </a:p>
        </p:txBody>
      </p:sp>
      <p:sp>
        <p:nvSpPr>
          <p:cNvPr id="46" name="🎉"/>
          <p:cNvSpPr txBox="1"/>
          <p:nvPr/>
        </p:nvSpPr>
        <p:spPr>
          <a:xfrm>
            <a:off x="18487801" y="588037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7" name="Kreis"/>
          <p:cNvSpPr/>
          <p:nvPr/>
        </p:nvSpPr>
        <p:spPr>
          <a:xfrm>
            <a:off x="18386896" y="7125124"/>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8" name="most creative"/>
          <p:cNvSpPr txBox="1"/>
          <p:nvPr/>
        </p:nvSpPr>
        <p:spPr>
          <a:xfrm>
            <a:off x="19707696" y="709862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most creative</a:t>
            </a:r>
          </a:p>
        </p:txBody>
      </p:sp>
      <p:sp>
        <p:nvSpPr>
          <p:cNvPr id="49" name="🔮"/>
          <p:cNvSpPr txBox="1"/>
          <p:nvPr/>
        </p:nvSpPr>
        <p:spPr>
          <a:xfrm>
            <a:off x="18487801" y="709862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50" name="BONUS POINTS"/>
          <p:cNvSpPr txBox="1"/>
          <p:nvPr/>
        </p:nvSpPr>
        <p:spPr>
          <a:xfrm>
            <a:off x="18487801" y="8748171"/>
            <a:ext cx="471307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a:t>BONUS POINTS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p:tmAbs val="0"/>
                                  </p:iterate>
                                  <p:childTnLst>
                                    <p:set>
                                      <p:cBhvr>
                                        <p:cTn id="6" fill="hold"/>
                                        <p:tgtEl>
                                          <p:spTgt spid="365"/>
                                        </p:tgtEl>
                                        <p:attrNameLst>
                                          <p:attrName>style.visibility</p:attrName>
                                        </p:attrNameLst>
                                      </p:cBhvr>
                                      <p:to>
                                        <p:strVal val="visible"/>
                                      </p:to>
                                    </p:set>
                                    <p:animEffect transition="in" filter="fade">
                                      <p:cBhvr>
                                        <p:cTn id="7" dur="5000"/>
                                        <p:tgtEl>
                                          <p:spTgt spid="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 grpId="1"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390"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391" name="TIME"/>
          <p:cNvSpPr txBox="1"/>
          <p:nvPr/>
        </p:nvSpPr>
        <p:spPr>
          <a:xfrm>
            <a:off x="18087280" y="5488880"/>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1" baseline="-27083">
                <a:solidFill>
                  <a:srgbClr val="424242"/>
                </a:solidFill>
                <a:latin typeface="Signika"/>
                <a:ea typeface="Signika"/>
                <a:cs typeface="Signika"/>
                <a:sym typeface="Signika"/>
              </a:defRPr>
            </a:lvl1pPr>
          </a:lstStyle>
          <a:p>
            <a:r>
              <a:rPr sz="7200" dirty="0"/>
              <a:t>TIME</a:t>
            </a:r>
          </a:p>
        </p:txBody>
      </p:sp>
      <p:sp>
        <p:nvSpPr>
          <p:cNvPr id="392" name="5 minutes"/>
          <p:cNvSpPr txBox="1"/>
          <p:nvPr/>
        </p:nvSpPr>
        <p:spPr>
          <a:xfrm>
            <a:off x="18087280" y="6271886"/>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a:t>5 minutes</a:t>
            </a:r>
          </a:p>
        </p:txBody>
      </p:sp>
      <p:sp>
        <p:nvSpPr>
          <p:cNvPr id="393" name="Kreis"/>
          <p:cNvSpPr/>
          <p:nvPr/>
        </p:nvSpPr>
        <p:spPr>
          <a:xfrm>
            <a:off x="18485569" y="2232496"/>
            <a:ext cx="3256385" cy="3256385"/>
          </a:xfrm>
          <a:prstGeom prst="ellipse">
            <a:avLst/>
          </a:prstGeom>
          <a:solidFill>
            <a:schemeClr val="accent3">
              <a:hueOff val="-333990"/>
              <a:satOff val="3917"/>
              <a:lumOff val="-6666"/>
            </a:schemeClr>
          </a:solidFill>
          <a:ln w="12700">
            <a:miter lim="400000"/>
          </a:ln>
        </p:spPr>
        <p:txBody>
          <a:bodyPr lIns="71437" tIns="71437" rIns="71437" bIns="71437" anchor="ctr"/>
          <a:lstStyle/>
          <a:p>
            <a:pPr>
              <a:defRPr sz="3200">
                <a:solidFill>
                  <a:srgbClr val="FFFFFF"/>
                </a:solidFill>
              </a:defRPr>
            </a:pPr>
            <a:endParaRPr/>
          </a:p>
        </p:txBody>
      </p:sp>
      <p:sp>
        <p:nvSpPr>
          <p:cNvPr id="394" name="Kreis"/>
          <p:cNvSpPr/>
          <p:nvPr/>
        </p:nvSpPr>
        <p:spPr>
          <a:xfrm>
            <a:off x="18487801" y="2232496"/>
            <a:ext cx="3256385" cy="3256385"/>
          </a:xfrm>
          <a:prstGeom prst="ellipse">
            <a:avLst/>
          </a:prstGeom>
          <a:solidFill>
            <a:schemeClr val="accent5"/>
          </a:solidFill>
          <a:ln w="12700">
            <a:miter lim="400000"/>
          </a:ln>
        </p:spPr>
        <p:txBody>
          <a:bodyPr lIns="71437" tIns="71437" rIns="71437" bIns="71437" anchor="ctr"/>
          <a:lstStyle/>
          <a:p>
            <a:pPr>
              <a:defRPr sz="3200">
                <a:solidFill>
                  <a:srgbClr val="FFFFFF"/>
                </a:solidFill>
              </a:defRPr>
            </a:pPr>
            <a:endParaRPr/>
          </a:p>
        </p:txBody>
      </p:sp>
      <p:sp>
        <p:nvSpPr>
          <p:cNvPr id="395" name="Kreis"/>
          <p:cNvSpPr/>
          <p:nvPr/>
        </p:nvSpPr>
        <p:spPr>
          <a:xfrm>
            <a:off x="19295417" y="3046418"/>
            <a:ext cx="1628540" cy="1628541"/>
          </a:xfrm>
          <a:prstGeom prst="ellipse">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graphicFrame>
        <p:nvGraphicFramePr>
          <p:cNvPr id="396" name="2D-Donutdiagramm"/>
          <p:cNvGraphicFramePr/>
          <p:nvPr/>
        </p:nvGraphicFramePr>
        <p:xfrm>
          <a:off x="18487801" y="2232496"/>
          <a:ext cx="3254153" cy="3254153"/>
        </p:xfrm>
        <a:graphic>
          <a:graphicData uri="http://schemas.openxmlformats.org/drawingml/2006/chart">
            <c:chart xmlns:c="http://schemas.openxmlformats.org/drawingml/2006/chart" xmlns:r="http://schemas.openxmlformats.org/officeDocument/2006/relationships" r:id="rId6"/>
          </a:graphicData>
        </a:graphic>
      </p:graphicFrame>
      <p:pic>
        <p:nvPicPr>
          <p:cNvPr id="397" name="Alarm Clock Electric Beeping.wav" descr="Alarm Clock Electric Beeping.wav"/>
          <p:cNvPicPr>
            <a:picLocks/>
          </p:cNvPicPr>
          <p:nvPr>
            <a:audioFile r:link="rId2"/>
            <p:extLst>
              <p:ext uri="{DAA4B4D4-6D71-4841-9C94-3DE7FCFB9230}">
                <p14:media xmlns:p14="http://schemas.microsoft.com/office/powerpoint/2010/main" r:embed="rId1"/>
              </p:ext>
            </p:extLst>
          </p:nvPr>
        </p:nvPicPr>
        <p:blipFill>
          <a:blip r:embed="rId7">
            <a:extLst/>
          </a:blip>
          <a:stretch>
            <a:fillRect/>
          </a:stretch>
        </p:blipFill>
        <p:spPr>
          <a:xfrm>
            <a:off x="26106577" y="9153485"/>
            <a:ext cx="571501" cy="571501"/>
          </a:xfrm>
          <a:prstGeom prst="rect">
            <a:avLst/>
          </a:prstGeom>
          <a:ln w="12700">
            <a:miter lim="400000"/>
          </a:ln>
        </p:spPr>
      </p:pic>
      <p:grpSp>
        <p:nvGrpSpPr>
          <p:cNvPr id="402" name="Gruppieren"/>
          <p:cNvGrpSpPr/>
          <p:nvPr/>
        </p:nvGrpSpPr>
        <p:grpSpPr>
          <a:xfrm>
            <a:off x="2234009" y="1833202"/>
            <a:ext cx="15033242" cy="10287001"/>
            <a:chOff x="0" y="0"/>
            <a:chExt cx="15033241" cy="10287000"/>
          </a:xfrm>
        </p:grpSpPr>
        <p:sp>
          <p:nvSpPr>
            <p:cNvPr id="398"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399" name="“On the right there is a small triangular hut that is standing right next to a lake – the re-flection of its roof shows in the water. The background is filled with the face of a moun-tain. Left of the hut is a group of trees.”"/>
            <p:cNvSpPr txBox="1"/>
            <p:nvPr/>
          </p:nvSpPr>
          <p:spPr>
            <a:xfrm>
              <a:off x="1625339" y="2831070"/>
              <a:ext cx="11949481" cy="407355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6400"/>
                </a:lnSpc>
                <a:defRPr sz="4800" baseline="-27083">
                  <a:solidFill>
                    <a:srgbClr val="424242"/>
                  </a:solidFill>
                  <a:latin typeface="Signika"/>
                  <a:ea typeface="Signika"/>
                  <a:cs typeface="Signika"/>
                  <a:sym typeface="Signika"/>
                </a:defRPr>
              </a:pPr>
              <a:r>
                <a:rPr sz="7200"/>
                <a:t>	“On the right there is a </a:t>
              </a:r>
              <a:r>
                <a:rPr sz="7200" b="1"/>
                <a:t>small triangular hut</a:t>
              </a:r>
              <a:r>
                <a:rPr sz="7200"/>
                <a:t> that is standing right next to a </a:t>
              </a:r>
              <a:r>
                <a:rPr sz="7200" b="1"/>
                <a:t>lake</a:t>
              </a:r>
              <a:r>
                <a:rPr sz="7200"/>
                <a:t> – the </a:t>
              </a:r>
              <a:r>
                <a:rPr sz="7200" b="1"/>
                <a:t>re-flection of its roof</a:t>
              </a:r>
              <a:r>
                <a:rPr sz="7200"/>
                <a:t> shows in the water. The background is filled with the </a:t>
              </a:r>
              <a:r>
                <a:rPr sz="7200" b="1"/>
                <a:t>face of a moun-tain</a:t>
              </a:r>
              <a:r>
                <a:rPr sz="7200"/>
                <a:t>. Left of the hut is a </a:t>
              </a:r>
              <a:r>
                <a:rPr sz="7200" b="1"/>
                <a:t>group of trees</a:t>
              </a:r>
              <a:r>
                <a:rPr sz="7200"/>
                <a:t>.”</a:t>
              </a:r>
            </a:p>
          </p:txBody>
        </p:sp>
        <p:sp>
          <p:nvSpPr>
            <p:cNvPr id="400" name="This is what my uncle remembers:"/>
            <p:cNvSpPr txBox="1"/>
            <p:nvPr/>
          </p:nvSpPr>
          <p:spPr>
            <a:xfrm>
              <a:off x="1625339" y="1634522"/>
              <a:ext cx="11949481" cy="790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6400"/>
                </a:lnSpc>
                <a:defRPr sz="4800" b="1" cap="all" baseline="-27083">
                  <a:solidFill>
                    <a:srgbClr val="424242"/>
                  </a:solidFill>
                  <a:latin typeface="Signika"/>
                  <a:ea typeface="Signika"/>
                  <a:cs typeface="Signika"/>
                  <a:sym typeface="Signika"/>
                </a:defRPr>
              </a:lvl1pPr>
            </a:lstStyle>
            <a:p>
              <a:r>
                <a:rPr sz="7200" dirty="0"/>
                <a:t>This is what my uncle remembers:</a:t>
              </a:r>
            </a:p>
          </p:txBody>
        </p:sp>
        <p:sp>
          <p:nvSpPr>
            <p:cNvPr id="401" name="Linie"/>
            <p:cNvSpPr/>
            <p:nvPr/>
          </p:nvSpPr>
          <p:spPr>
            <a:xfrm>
              <a:off x="1625339" y="1588938"/>
              <a:ext cx="11788205" cy="1"/>
            </a:xfrm>
            <a:prstGeom prst="line">
              <a:avLst/>
            </a:prstGeom>
            <a:noFill/>
            <a:ln w="50800" cap="flat">
              <a:solidFill>
                <a:srgbClr val="424242"/>
              </a:solidFill>
              <a:prstDash val="solid"/>
              <a:miter lim="400000"/>
            </a:ln>
            <a:effectLst/>
          </p:spPr>
          <p:txBody>
            <a:bodyPr wrap="square" lIns="71437" tIns="71437" rIns="71437" bIns="71437" numCol="1" anchor="ctr">
              <a:noAutofit/>
            </a:bodyPr>
            <a:lstStyle/>
            <a:p>
              <a:pPr>
                <a:defRPr sz="3200"/>
              </a:pPr>
              <a:endParaRPr/>
            </a:p>
          </p:txBody>
        </p:sp>
      </p:grpSp>
      <p:pic>
        <p:nvPicPr>
          <p:cNvPr id="403" name="Antique Clicker 2, Clock, Ticking, Tick, Tock, Click, Rhythm, Time, Watch, Countdown.wav" descr="Antique Clicker 2, Clock, Ticking, Tick, Tock, Click, Rhythm, Time, Watch, Countdown.wav"/>
          <p:cNvPicPr>
            <a:picLocks/>
          </p:cNvPicPr>
          <p:nvPr>
            <a:audioFile r:link="rId4"/>
            <p:extLst>
              <p:ext uri="{DAA4B4D4-6D71-4841-9C94-3DE7FCFB9230}">
                <p14:media xmlns:p14="http://schemas.microsoft.com/office/powerpoint/2010/main" r:embed="rId3"/>
              </p:ext>
            </p:extLst>
          </p:nvPr>
        </p:nvPicPr>
        <p:blipFill>
          <a:blip r:embed="rId7">
            <a:extLst/>
          </a:blip>
          <a:stretch>
            <a:fillRect/>
          </a:stretch>
        </p:blipFill>
        <p:spPr>
          <a:xfrm>
            <a:off x="24257000" y="13589000"/>
            <a:ext cx="571500" cy="571500"/>
          </a:xfrm>
          <a:prstGeom prst="rect">
            <a:avLst/>
          </a:prstGeom>
          <a:ln w="12700">
            <a:miter lim="400000"/>
          </a:ln>
        </p:spPr>
      </p:pic>
      <p:sp>
        <p:nvSpPr>
          <p:cNvPr id="404" name="Linie"/>
          <p:cNvSpPr/>
          <p:nvPr/>
        </p:nvSpPr>
        <p:spPr>
          <a:xfrm flipV="1">
            <a:off x="20114095" y="2207096"/>
            <a:ext cx="1" cy="859336"/>
          </a:xfrm>
          <a:prstGeom prst="line">
            <a:avLst/>
          </a:prstGeom>
          <a:ln w="50800">
            <a:solidFill>
              <a:schemeClr val="accent3"/>
            </a:solidFill>
            <a:miter lim="400000"/>
          </a:ln>
        </p:spPr>
        <p:txBody>
          <a:bodyPr lIns="71437" tIns="71437" rIns="71437" bIns="71437" anchor="ctr"/>
          <a:lstStyle/>
          <a:p>
            <a:pPr>
              <a:defRPr sz="3200"/>
            </a:pPr>
            <a:endParaRPr/>
          </a:p>
        </p:txBody>
      </p:sp>
      <p:sp>
        <p:nvSpPr>
          <p:cNvPr id="405" name="Linie"/>
          <p:cNvSpPr/>
          <p:nvPr/>
        </p:nvSpPr>
        <p:spPr>
          <a:xfrm flipH="1" flipV="1">
            <a:off x="18543998" y="3347839"/>
            <a:ext cx="817277" cy="265550"/>
          </a:xfrm>
          <a:prstGeom prst="line">
            <a:avLst/>
          </a:prstGeom>
          <a:ln w="50800">
            <a:solidFill>
              <a:schemeClr val="accent3"/>
            </a:solidFill>
            <a:miter lim="400000"/>
          </a:ln>
        </p:spPr>
        <p:txBody>
          <a:bodyPr lIns="71437" tIns="71437" rIns="71437" bIns="71437" anchor="ctr"/>
          <a:lstStyle/>
          <a:p>
            <a:pPr>
              <a:defRPr sz="3200"/>
            </a:pPr>
            <a:endParaRPr/>
          </a:p>
        </p:txBody>
      </p:sp>
      <p:sp>
        <p:nvSpPr>
          <p:cNvPr id="406" name="Linie"/>
          <p:cNvSpPr/>
          <p:nvPr/>
        </p:nvSpPr>
        <p:spPr>
          <a:xfrm flipH="1">
            <a:off x="19143722" y="4498382"/>
            <a:ext cx="505105"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407" name="Linie"/>
          <p:cNvSpPr/>
          <p:nvPr/>
        </p:nvSpPr>
        <p:spPr>
          <a:xfrm>
            <a:off x="20579364" y="4498382"/>
            <a:ext cx="505106"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408" name="Linie"/>
          <p:cNvSpPr/>
          <p:nvPr/>
        </p:nvSpPr>
        <p:spPr>
          <a:xfrm flipV="1">
            <a:off x="20866916" y="3347839"/>
            <a:ext cx="817278" cy="265550"/>
          </a:xfrm>
          <a:prstGeom prst="line">
            <a:avLst/>
          </a:prstGeom>
          <a:ln w="50800">
            <a:solidFill>
              <a:schemeClr val="accent3"/>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1" nodeType="afterEffect">
                                  <p:stCondLst>
                                    <p:cond delay="0"/>
                                  </p:stCondLst>
                                  <p:iterate>
                                    <p:tmAbs val="0"/>
                                  </p:iterate>
                                  <p:childTnLst>
                                    <p:set>
                                      <p:cBhvr>
                                        <p:cTn id="6" fill="hold"/>
                                        <p:tgtEl>
                                          <p:spTgt spid="402"/>
                                        </p:tgtEl>
                                        <p:attrNameLst>
                                          <p:attrName>style.visibility</p:attrName>
                                        </p:attrNameLst>
                                      </p:cBhvr>
                                      <p:to>
                                        <p:strVal val="visible"/>
                                      </p:to>
                                    </p:set>
                                    <p:anim calcmode="lin" valueType="num">
                                      <p:cBhvr>
                                        <p:cTn id="7" dur="2000" fill="hold"/>
                                        <p:tgtEl>
                                          <p:spTgt spid="402"/>
                                        </p:tgtEl>
                                        <p:attrNameLst>
                                          <p:attrName>ppt_x</p:attrName>
                                        </p:attrNameLst>
                                      </p:cBhvr>
                                      <p:tavLst>
                                        <p:tav tm="0">
                                          <p:val>
                                            <p:strVal val="0-#ppt_w/2"/>
                                          </p:val>
                                        </p:tav>
                                        <p:tav tm="100000">
                                          <p:val>
                                            <p:strVal val="#ppt_x"/>
                                          </p:val>
                                        </p:tav>
                                      </p:tavLst>
                                    </p:anim>
                                    <p:anim calcmode="lin" valueType="num">
                                      <p:cBhvr>
                                        <p:cTn id="8" dur="2000" fill="hold"/>
                                        <p:tgtEl>
                                          <p:spTgt spid="40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mediacall" presetSubtype="0" fill="hold" nodeType="afterEffect">
                                  <p:stCondLst>
                                    <p:cond delay="0"/>
                                  </p:stCondLst>
                                  <p:childTnLst>
                                    <p:cmd type="call" cmd="playFrom(0.0)">
                                      <p:cBhvr>
                                        <p:cTn id="11" dur="4000" fill="hold"/>
                                        <p:tgtEl>
                                          <p:spTgt spid="403"/>
                                        </p:tgtEl>
                                      </p:cBhvr>
                                    </p:cmd>
                                  </p:childTnLst>
                                </p:cTn>
                              </p:par>
                            </p:childTnLst>
                          </p:cTn>
                        </p:par>
                        <p:par>
                          <p:cTn id="12" fill="hold">
                            <p:stCondLst>
                              <p:cond delay="6000"/>
                            </p:stCondLst>
                            <p:childTnLst>
                              <p:par>
                                <p:cTn id="13" presetID="10" presetClass="exit" fill="hold" grpId="3" nodeType="afterEffect">
                                  <p:stCondLst>
                                    <p:cond delay="0"/>
                                  </p:stCondLst>
                                  <p:childTnLst>
                                    <p:animEffect transition="out" filter="fade">
                                      <p:cBhvr>
                                        <p:cTn id="14" dur="5000" fill="hold"/>
                                        <p:tgtEl>
                                          <p:spTgt spid="396">
                                            <p:graphicEl>
                                              <a:chart seriesIdx="-4" categoryIdx="59" bldStep="category"/>
                                            </p:graphicEl>
                                          </p:spTgt>
                                        </p:tgtEl>
                                      </p:cBhvr>
                                    </p:animEffect>
                                    <p:set>
                                      <p:cBhvr>
                                        <p:cTn id="15" fill="hold">
                                          <p:stCondLst>
                                            <p:cond delay="4999"/>
                                          </p:stCondLst>
                                        </p:cTn>
                                        <p:tgtEl>
                                          <p:spTgt spid="396">
                                            <p:graphicEl>
                                              <a:chart seriesIdx="-4" categoryIdx="59" bldStep="category"/>
                                            </p:graphicEl>
                                          </p:spTgt>
                                        </p:tgtEl>
                                        <p:attrNameLst>
                                          <p:attrName>style.visibility</p:attrName>
                                        </p:attrNameLst>
                                      </p:cBhvr>
                                      <p:to>
                                        <p:strVal val="hidden"/>
                                      </p:to>
                                    </p:set>
                                  </p:childTnLst>
                                </p:cTn>
                              </p:par>
                            </p:childTnLst>
                          </p:cTn>
                        </p:par>
                        <p:par>
                          <p:cTn id="16" fill="hold">
                            <p:stCondLst>
                              <p:cond delay="11000"/>
                            </p:stCondLst>
                            <p:childTnLst>
                              <p:par>
                                <p:cTn id="17" presetID="10" presetClass="exit" fill="hold" grpId="3" nodeType="afterEffect">
                                  <p:stCondLst>
                                    <p:cond delay="0"/>
                                  </p:stCondLst>
                                  <p:childTnLst>
                                    <p:animEffect transition="out" filter="fade">
                                      <p:cBhvr>
                                        <p:cTn id="18" dur="5000" fill="hold"/>
                                        <p:tgtEl>
                                          <p:spTgt spid="396">
                                            <p:graphicEl>
                                              <a:chart seriesIdx="-4" categoryIdx="58" bldStep="category"/>
                                            </p:graphicEl>
                                          </p:spTgt>
                                        </p:tgtEl>
                                      </p:cBhvr>
                                    </p:animEffect>
                                    <p:set>
                                      <p:cBhvr>
                                        <p:cTn id="19" fill="hold">
                                          <p:stCondLst>
                                            <p:cond delay="4999"/>
                                          </p:stCondLst>
                                        </p:cTn>
                                        <p:tgtEl>
                                          <p:spTgt spid="396">
                                            <p:graphicEl>
                                              <a:chart seriesIdx="-4" categoryIdx="58" bldStep="category"/>
                                            </p:graphicEl>
                                          </p:spTgt>
                                        </p:tgtEl>
                                        <p:attrNameLst>
                                          <p:attrName>style.visibility</p:attrName>
                                        </p:attrNameLst>
                                      </p:cBhvr>
                                      <p:to>
                                        <p:strVal val="hidden"/>
                                      </p:to>
                                    </p:set>
                                  </p:childTnLst>
                                </p:cTn>
                              </p:par>
                            </p:childTnLst>
                          </p:cTn>
                        </p:par>
                        <p:par>
                          <p:cTn id="20" fill="hold">
                            <p:stCondLst>
                              <p:cond delay="16000"/>
                            </p:stCondLst>
                            <p:childTnLst>
                              <p:par>
                                <p:cTn id="21" presetID="10" presetClass="exit" fill="hold" grpId="3" nodeType="afterEffect">
                                  <p:stCondLst>
                                    <p:cond delay="0"/>
                                  </p:stCondLst>
                                  <p:childTnLst>
                                    <p:animEffect transition="out" filter="fade">
                                      <p:cBhvr>
                                        <p:cTn id="22" dur="5000" fill="hold"/>
                                        <p:tgtEl>
                                          <p:spTgt spid="396">
                                            <p:graphicEl>
                                              <a:chart seriesIdx="-4" categoryIdx="57" bldStep="category"/>
                                            </p:graphicEl>
                                          </p:spTgt>
                                        </p:tgtEl>
                                      </p:cBhvr>
                                    </p:animEffect>
                                    <p:set>
                                      <p:cBhvr>
                                        <p:cTn id="23" fill="hold">
                                          <p:stCondLst>
                                            <p:cond delay="4999"/>
                                          </p:stCondLst>
                                        </p:cTn>
                                        <p:tgtEl>
                                          <p:spTgt spid="396">
                                            <p:graphicEl>
                                              <a:chart seriesIdx="-4" categoryIdx="57" bldStep="category"/>
                                            </p:graphicEl>
                                          </p:spTgt>
                                        </p:tgtEl>
                                        <p:attrNameLst>
                                          <p:attrName>style.visibility</p:attrName>
                                        </p:attrNameLst>
                                      </p:cBhvr>
                                      <p:to>
                                        <p:strVal val="hidden"/>
                                      </p:to>
                                    </p:set>
                                  </p:childTnLst>
                                </p:cTn>
                              </p:par>
                            </p:childTnLst>
                          </p:cTn>
                        </p:par>
                        <p:par>
                          <p:cTn id="24" fill="hold">
                            <p:stCondLst>
                              <p:cond delay="21000"/>
                            </p:stCondLst>
                            <p:childTnLst>
                              <p:par>
                                <p:cTn id="25" presetID="10" presetClass="exit" fill="hold" grpId="3" nodeType="afterEffect">
                                  <p:stCondLst>
                                    <p:cond delay="0"/>
                                  </p:stCondLst>
                                  <p:childTnLst>
                                    <p:animEffect transition="out" filter="fade">
                                      <p:cBhvr>
                                        <p:cTn id="26" dur="5000" fill="hold"/>
                                        <p:tgtEl>
                                          <p:spTgt spid="396">
                                            <p:graphicEl>
                                              <a:chart seriesIdx="-4" categoryIdx="56" bldStep="category"/>
                                            </p:graphicEl>
                                          </p:spTgt>
                                        </p:tgtEl>
                                      </p:cBhvr>
                                    </p:animEffect>
                                    <p:set>
                                      <p:cBhvr>
                                        <p:cTn id="27" fill="hold">
                                          <p:stCondLst>
                                            <p:cond delay="4999"/>
                                          </p:stCondLst>
                                        </p:cTn>
                                        <p:tgtEl>
                                          <p:spTgt spid="396">
                                            <p:graphicEl>
                                              <a:chart seriesIdx="-4" categoryIdx="56" bldStep="category"/>
                                            </p:graphicEl>
                                          </p:spTgt>
                                        </p:tgtEl>
                                        <p:attrNameLst>
                                          <p:attrName>style.visibility</p:attrName>
                                        </p:attrNameLst>
                                      </p:cBhvr>
                                      <p:to>
                                        <p:strVal val="hidden"/>
                                      </p:to>
                                    </p:set>
                                  </p:childTnLst>
                                </p:cTn>
                              </p:par>
                            </p:childTnLst>
                          </p:cTn>
                        </p:par>
                        <p:par>
                          <p:cTn id="28" fill="hold">
                            <p:stCondLst>
                              <p:cond delay="26000"/>
                            </p:stCondLst>
                            <p:childTnLst>
                              <p:par>
                                <p:cTn id="29" presetID="10" presetClass="exit" fill="hold" grpId="3" nodeType="afterEffect">
                                  <p:stCondLst>
                                    <p:cond delay="0"/>
                                  </p:stCondLst>
                                  <p:childTnLst>
                                    <p:animEffect transition="out" filter="fade">
                                      <p:cBhvr>
                                        <p:cTn id="30" dur="5000" fill="hold"/>
                                        <p:tgtEl>
                                          <p:spTgt spid="396">
                                            <p:graphicEl>
                                              <a:chart seriesIdx="-4" categoryIdx="55" bldStep="category"/>
                                            </p:graphicEl>
                                          </p:spTgt>
                                        </p:tgtEl>
                                      </p:cBhvr>
                                    </p:animEffect>
                                    <p:set>
                                      <p:cBhvr>
                                        <p:cTn id="31" fill="hold">
                                          <p:stCondLst>
                                            <p:cond delay="4999"/>
                                          </p:stCondLst>
                                        </p:cTn>
                                        <p:tgtEl>
                                          <p:spTgt spid="396">
                                            <p:graphicEl>
                                              <a:chart seriesIdx="-4" categoryIdx="55" bldStep="category"/>
                                            </p:graphicEl>
                                          </p:spTgt>
                                        </p:tgtEl>
                                        <p:attrNameLst>
                                          <p:attrName>style.visibility</p:attrName>
                                        </p:attrNameLst>
                                      </p:cBhvr>
                                      <p:to>
                                        <p:strVal val="hidden"/>
                                      </p:to>
                                    </p:set>
                                  </p:childTnLst>
                                </p:cTn>
                              </p:par>
                            </p:childTnLst>
                          </p:cTn>
                        </p:par>
                        <p:par>
                          <p:cTn id="32" fill="hold">
                            <p:stCondLst>
                              <p:cond delay="31000"/>
                            </p:stCondLst>
                            <p:childTnLst>
                              <p:par>
                                <p:cTn id="33" presetID="10" presetClass="exit" fill="hold" grpId="3" nodeType="afterEffect">
                                  <p:stCondLst>
                                    <p:cond delay="0"/>
                                  </p:stCondLst>
                                  <p:childTnLst>
                                    <p:animEffect transition="out" filter="fade">
                                      <p:cBhvr>
                                        <p:cTn id="34" dur="5000" fill="hold"/>
                                        <p:tgtEl>
                                          <p:spTgt spid="396">
                                            <p:graphicEl>
                                              <a:chart seriesIdx="-4" categoryIdx="54" bldStep="category"/>
                                            </p:graphicEl>
                                          </p:spTgt>
                                        </p:tgtEl>
                                      </p:cBhvr>
                                    </p:animEffect>
                                    <p:set>
                                      <p:cBhvr>
                                        <p:cTn id="35" fill="hold">
                                          <p:stCondLst>
                                            <p:cond delay="4999"/>
                                          </p:stCondLst>
                                        </p:cTn>
                                        <p:tgtEl>
                                          <p:spTgt spid="396">
                                            <p:graphicEl>
                                              <a:chart seriesIdx="-4" categoryIdx="54" bldStep="category"/>
                                            </p:graphicEl>
                                          </p:spTgt>
                                        </p:tgtEl>
                                        <p:attrNameLst>
                                          <p:attrName>style.visibility</p:attrName>
                                        </p:attrNameLst>
                                      </p:cBhvr>
                                      <p:to>
                                        <p:strVal val="hidden"/>
                                      </p:to>
                                    </p:set>
                                  </p:childTnLst>
                                </p:cTn>
                              </p:par>
                            </p:childTnLst>
                          </p:cTn>
                        </p:par>
                        <p:par>
                          <p:cTn id="36" fill="hold">
                            <p:stCondLst>
                              <p:cond delay="36000"/>
                            </p:stCondLst>
                            <p:childTnLst>
                              <p:par>
                                <p:cTn id="37" presetID="10" presetClass="exit" fill="hold" grpId="3" nodeType="afterEffect">
                                  <p:stCondLst>
                                    <p:cond delay="0"/>
                                  </p:stCondLst>
                                  <p:childTnLst>
                                    <p:animEffect transition="out" filter="fade">
                                      <p:cBhvr>
                                        <p:cTn id="38" dur="5000" fill="hold"/>
                                        <p:tgtEl>
                                          <p:spTgt spid="396">
                                            <p:graphicEl>
                                              <a:chart seriesIdx="-4" categoryIdx="53" bldStep="category"/>
                                            </p:graphicEl>
                                          </p:spTgt>
                                        </p:tgtEl>
                                      </p:cBhvr>
                                    </p:animEffect>
                                    <p:set>
                                      <p:cBhvr>
                                        <p:cTn id="39" fill="hold">
                                          <p:stCondLst>
                                            <p:cond delay="4999"/>
                                          </p:stCondLst>
                                        </p:cTn>
                                        <p:tgtEl>
                                          <p:spTgt spid="396">
                                            <p:graphicEl>
                                              <a:chart seriesIdx="-4" categoryIdx="53" bldStep="category"/>
                                            </p:graphicEl>
                                          </p:spTgt>
                                        </p:tgtEl>
                                        <p:attrNameLst>
                                          <p:attrName>style.visibility</p:attrName>
                                        </p:attrNameLst>
                                      </p:cBhvr>
                                      <p:to>
                                        <p:strVal val="hidden"/>
                                      </p:to>
                                    </p:set>
                                  </p:childTnLst>
                                </p:cTn>
                              </p:par>
                            </p:childTnLst>
                          </p:cTn>
                        </p:par>
                        <p:par>
                          <p:cTn id="40" fill="hold">
                            <p:stCondLst>
                              <p:cond delay="41000"/>
                            </p:stCondLst>
                            <p:childTnLst>
                              <p:par>
                                <p:cTn id="41" presetID="10" presetClass="exit" fill="hold" grpId="3" nodeType="afterEffect">
                                  <p:stCondLst>
                                    <p:cond delay="0"/>
                                  </p:stCondLst>
                                  <p:childTnLst>
                                    <p:animEffect transition="out" filter="fade">
                                      <p:cBhvr>
                                        <p:cTn id="42" dur="5000" fill="hold"/>
                                        <p:tgtEl>
                                          <p:spTgt spid="396">
                                            <p:graphicEl>
                                              <a:chart seriesIdx="-4" categoryIdx="52" bldStep="category"/>
                                            </p:graphicEl>
                                          </p:spTgt>
                                        </p:tgtEl>
                                      </p:cBhvr>
                                    </p:animEffect>
                                    <p:set>
                                      <p:cBhvr>
                                        <p:cTn id="43" fill="hold">
                                          <p:stCondLst>
                                            <p:cond delay="4999"/>
                                          </p:stCondLst>
                                        </p:cTn>
                                        <p:tgtEl>
                                          <p:spTgt spid="396">
                                            <p:graphicEl>
                                              <a:chart seriesIdx="-4" categoryIdx="52" bldStep="category"/>
                                            </p:graphicEl>
                                          </p:spTgt>
                                        </p:tgtEl>
                                        <p:attrNameLst>
                                          <p:attrName>style.visibility</p:attrName>
                                        </p:attrNameLst>
                                      </p:cBhvr>
                                      <p:to>
                                        <p:strVal val="hidden"/>
                                      </p:to>
                                    </p:set>
                                  </p:childTnLst>
                                </p:cTn>
                              </p:par>
                            </p:childTnLst>
                          </p:cTn>
                        </p:par>
                        <p:par>
                          <p:cTn id="44" fill="hold">
                            <p:stCondLst>
                              <p:cond delay="46000"/>
                            </p:stCondLst>
                            <p:childTnLst>
                              <p:par>
                                <p:cTn id="45" presetID="10" presetClass="exit" fill="hold" grpId="3" nodeType="afterEffect">
                                  <p:stCondLst>
                                    <p:cond delay="0"/>
                                  </p:stCondLst>
                                  <p:childTnLst>
                                    <p:animEffect transition="out" filter="fade">
                                      <p:cBhvr>
                                        <p:cTn id="46" dur="5000" fill="hold"/>
                                        <p:tgtEl>
                                          <p:spTgt spid="396">
                                            <p:graphicEl>
                                              <a:chart seriesIdx="-4" categoryIdx="51" bldStep="category"/>
                                            </p:graphicEl>
                                          </p:spTgt>
                                        </p:tgtEl>
                                      </p:cBhvr>
                                    </p:animEffect>
                                    <p:set>
                                      <p:cBhvr>
                                        <p:cTn id="47" fill="hold">
                                          <p:stCondLst>
                                            <p:cond delay="4999"/>
                                          </p:stCondLst>
                                        </p:cTn>
                                        <p:tgtEl>
                                          <p:spTgt spid="396">
                                            <p:graphicEl>
                                              <a:chart seriesIdx="-4" categoryIdx="51" bldStep="category"/>
                                            </p:graphicEl>
                                          </p:spTgt>
                                        </p:tgtEl>
                                        <p:attrNameLst>
                                          <p:attrName>style.visibility</p:attrName>
                                        </p:attrNameLst>
                                      </p:cBhvr>
                                      <p:to>
                                        <p:strVal val="hidden"/>
                                      </p:to>
                                    </p:set>
                                  </p:childTnLst>
                                </p:cTn>
                              </p:par>
                            </p:childTnLst>
                          </p:cTn>
                        </p:par>
                        <p:par>
                          <p:cTn id="48" fill="hold">
                            <p:stCondLst>
                              <p:cond delay="51000"/>
                            </p:stCondLst>
                            <p:childTnLst>
                              <p:par>
                                <p:cTn id="49" presetID="10" presetClass="exit" fill="hold" grpId="3" nodeType="afterEffect">
                                  <p:stCondLst>
                                    <p:cond delay="0"/>
                                  </p:stCondLst>
                                  <p:childTnLst>
                                    <p:animEffect transition="out" filter="fade">
                                      <p:cBhvr>
                                        <p:cTn id="50" dur="5000" fill="hold"/>
                                        <p:tgtEl>
                                          <p:spTgt spid="396">
                                            <p:graphicEl>
                                              <a:chart seriesIdx="-4" categoryIdx="50" bldStep="category"/>
                                            </p:graphicEl>
                                          </p:spTgt>
                                        </p:tgtEl>
                                      </p:cBhvr>
                                    </p:animEffect>
                                    <p:set>
                                      <p:cBhvr>
                                        <p:cTn id="51" fill="hold">
                                          <p:stCondLst>
                                            <p:cond delay="4999"/>
                                          </p:stCondLst>
                                        </p:cTn>
                                        <p:tgtEl>
                                          <p:spTgt spid="396">
                                            <p:graphicEl>
                                              <a:chart seriesIdx="-4" categoryIdx="50" bldStep="category"/>
                                            </p:graphicEl>
                                          </p:spTgt>
                                        </p:tgtEl>
                                        <p:attrNameLst>
                                          <p:attrName>style.visibility</p:attrName>
                                        </p:attrNameLst>
                                      </p:cBhvr>
                                      <p:to>
                                        <p:strVal val="hidden"/>
                                      </p:to>
                                    </p:set>
                                  </p:childTnLst>
                                </p:cTn>
                              </p:par>
                            </p:childTnLst>
                          </p:cTn>
                        </p:par>
                        <p:par>
                          <p:cTn id="52" fill="hold">
                            <p:stCondLst>
                              <p:cond delay="56000"/>
                            </p:stCondLst>
                            <p:childTnLst>
                              <p:par>
                                <p:cTn id="53" presetID="10" presetClass="exit" fill="hold" grpId="3" nodeType="afterEffect">
                                  <p:stCondLst>
                                    <p:cond delay="0"/>
                                  </p:stCondLst>
                                  <p:childTnLst>
                                    <p:animEffect transition="out" filter="fade">
                                      <p:cBhvr>
                                        <p:cTn id="54" dur="5000" fill="hold"/>
                                        <p:tgtEl>
                                          <p:spTgt spid="396">
                                            <p:graphicEl>
                                              <a:chart seriesIdx="-4" categoryIdx="49" bldStep="category"/>
                                            </p:graphicEl>
                                          </p:spTgt>
                                        </p:tgtEl>
                                      </p:cBhvr>
                                    </p:animEffect>
                                    <p:set>
                                      <p:cBhvr>
                                        <p:cTn id="55" fill="hold">
                                          <p:stCondLst>
                                            <p:cond delay="4999"/>
                                          </p:stCondLst>
                                        </p:cTn>
                                        <p:tgtEl>
                                          <p:spTgt spid="396">
                                            <p:graphicEl>
                                              <a:chart seriesIdx="-4" categoryIdx="49" bldStep="category"/>
                                            </p:graphicEl>
                                          </p:spTgt>
                                        </p:tgtEl>
                                        <p:attrNameLst>
                                          <p:attrName>style.visibility</p:attrName>
                                        </p:attrNameLst>
                                      </p:cBhvr>
                                      <p:to>
                                        <p:strVal val="hidden"/>
                                      </p:to>
                                    </p:set>
                                  </p:childTnLst>
                                </p:cTn>
                              </p:par>
                            </p:childTnLst>
                          </p:cTn>
                        </p:par>
                        <p:par>
                          <p:cTn id="56" fill="hold">
                            <p:stCondLst>
                              <p:cond delay="61000"/>
                            </p:stCondLst>
                            <p:childTnLst>
                              <p:par>
                                <p:cTn id="57" presetID="10" presetClass="exit" fill="hold" grpId="3" nodeType="afterEffect">
                                  <p:stCondLst>
                                    <p:cond delay="0"/>
                                  </p:stCondLst>
                                  <p:childTnLst>
                                    <p:animEffect transition="out" filter="fade">
                                      <p:cBhvr>
                                        <p:cTn id="58" dur="5000" fill="hold"/>
                                        <p:tgtEl>
                                          <p:spTgt spid="396">
                                            <p:graphicEl>
                                              <a:chart seriesIdx="-4" categoryIdx="48" bldStep="category"/>
                                            </p:graphicEl>
                                          </p:spTgt>
                                        </p:tgtEl>
                                      </p:cBhvr>
                                    </p:animEffect>
                                    <p:set>
                                      <p:cBhvr>
                                        <p:cTn id="59" fill="hold">
                                          <p:stCondLst>
                                            <p:cond delay="4999"/>
                                          </p:stCondLst>
                                        </p:cTn>
                                        <p:tgtEl>
                                          <p:spTgt spid="396">
                                            <p:graphicEl>
                                              <a:chart seriesIdx="-4" categoryIdx="48" bldStep="category"/>
                                            </p:graphicEl>
                                          </p:spTgt>
                                        </p:tgtEl>
                                        <p:attrNameLst>
                                          <p:attrName>style.visibility</p:attrName>
                                        </p:attrNameLst>
                                      </p:cBhvr>
                                      <p:to>
                                        <p:strVal val="hidden"/>
                                      </p:to>
                                    </p:set>
                                  </p:childTnLst>
                                </p:cTn>
                              </p:par>
                            </p:childTnLst>
                          </p:cTn>
                        </p:par>
                        <p:par>
                          <p:cTn id="60" fill="hold">
                            <p:stCondLst>
                              <p:cond delay="66000"/>
                            </p:stCondLst>
                            <p:childTnLst>
                              <p:par>
                                <p:cTn id="61" presetID="10" presetClass="exit" fill="hold" grpId="3" nodeType="afterEffect">
                                  <p:stCondLst>
                                    <p:cond delay="0"/>
                                  </p:stCondLst>
                                  <p:childTnLst>
                                    <p:animEffect transition="out" filter="fade">
                                      <p:cBhvr>
                                        <p:cTn id="62" dur="5000" fill="hold"/>
                                        <p:tgtEl>
                                          <p:spTgt spid="396">
                                            <p:graphicEl>
                                              <a:chart seriesIdx="-4" categoryIdx="47" bldStep="category"/>
                                            </p:graphicEl>
                                          </p:spTgt>
                                        </p:tgtEl>
                                      </p:cBhvr>
                                    </p:animEffect>
                                    <p:set>
                                      <p:cBhvr>
                                        <p:cTn id="63" fill="hold">
                                          <p:stCondLst>
                                            <p:cond delay="4999"/>
                                          </p:stCondLst>
                                        </p:cTn>
                                        <p:tgtEl>
                                          <p:spTgt spid="396">
                                            <p:graphicEl>
                                              <a:chart seriesIdx="-4" categoryIdx="47" bldStep="category"/>
                                            </p:graphicEl>
                                          </p:spTgt>
                                        </p:tgtEl>
                                        <p:attrNameLst>
                                          <p:attrName>style.visibility</p:attrName>
                                        </p:attrNameLst>
                                      </p:cBhvr>
                                      <p:to>
                                        <p:strVal val="hidden"/>
                                      </p:to>
                                    </p:set>
                                  </p:childTnLst>
                                </p:cTn>
                              </p:par>
                            </p:childTnLst>
                          </p:cTn>
                        </p:par>
                        <p:par>
                          <p:cTn id="64" fill="hold">
                            <p:stCondLst>
                              <p:cond delay="71000"/>
                            </p:stCondLst>
                            <p:childTnLst>
                              <p:par>
                                <p:cTn id="65" presetID="10" presetClass="exit" fill="hold" grpId="3" nodeType="afterEffect">
                                  <p:stCondLst>
                                    <p:cond delay="0"/>
                                  </p:stCondLst>
                                  <p:childTnLst>
                                    <p:animEffect transition="out" filter="fade">
                                      <p:cBhvr>
                                        <p:cTn id="66" dur="5000" fill="hold"/>
                                        <p:tgtEl>
                                          <p:spTgt spid="396">
                                            <p:graphicEl>
                                              <a:chart seriesIdx="-4" categoryIdx="46" bldStep="category"/>
                                            </p:graphicEl>
                                          </p:spTgt>
                                        </p:tgtEl>
                                      </p:cBhvr>
                                    </p:animEffect>
                                    <p:set>
                                      <p:cBhvr>
                                        <p:cTn id="67" fill="hold">
                                          <p:stCondLst>
                                            <p:cond delay="4999"/>
                                          </p:stCondLst>
                                        </p:cTn>
                                        <p:tgtEl>
                                          <p:spTgt spid="396">
                                            <p:graphicEl>
                                              <a:chart seriesIdx="-4" categoryIdx="46" bldStep="category"/>
                                            </p:graphicEl>
                                          </p:spTgt>
                                        </p:tgtEl>
                                        <p:attrNameLst>
                                          <p:attrName>style.visibility</p:attrName>
                                        </p:attrNameLst>
                                      </p:cBhvr>
                                      <p:to>
                                        <p:strVal val="hidden"/>
                                      </p:to>
                                    </p:set>
                                  </p:childTnLst>
                                </p:cTn>
                              </p:par>
                            </p:childTnLst>
                          </p:cTn>
                        </p:par>
                        <p:par>
                          <p:cTn id="68" fill="hold">
                            <p:stCondLst>
                              <p:cond delay="76000"/>
                            </p:stCondLst>
                            <p:childTnLst>
                              <p:par>
                                <p:cTn id="69" presetID="10" presetClass="exit" fill="hold" grpId="3" nodeType="afterEffect">
                                  <p:stCondLst>
                                    <p:cond delay="0"/>
                                  </p:stCondLst>
                                  <p:childTnLst>
                                    <p:animEffect transition="out" filter="fade">
                                      <p:cBhvr>
                                        <p:cTn id="70" dur="5000" fill="hold"/>
                                        <p:tgtEl>
                                          <p:spTgt spid="396">
                                            <p:graphicEl>
                                              <a:chart seriesIdx="-4" categoryIdx="45" bldStep="category"/>
                                            </p:graphicEl>
                                          </p:spTgt>
                                        </p:tgtEl>
                                      </p:cBhvr>
                                    </p:animEffect>
                                    <p:set>
                                      <p:cBhvr>
                                        <p:cTn id="71" fill="hold">
                                          <p:stCondLst>
                                            <p:cond delay="4999"/>
                                          </p:stCondLst>
                                        </p:cTn>
                                        <p:tgtEl>
                                          <p:spTgt spid="396">
                                            <p:graphicEl>
                                              <a:chart seriesIdx="-4" categoryIdx="45" bldStep="category"/>
                                            </p:graphicEl>
                                          </p:spTgt>
                                        </p:tgtEl>
                                        <p:attrNameLst>
                                          <p:attrName>style.visibility</p:attrName>
                                        </p:attrNameLst>
                                      </p:cBhvr>
                                      <p:to>
                                        <p:strVal val="hidden"/>
                                      </p:to>
                                    </p:set>
                                  </p:childTnLst>
                                </p:cTn>
                              </p:par>
                            </p:childTnLst>
                          </p:cTn>
                        </p:par>
                        <p:par>
                          <p:cTn id="72" fill="hold">
                            <p:stCondLst>
                              <p:cond delay="81000"/>
                            </p:stCondLst>
                            <p:childTnLst>
                              <p:par>
                                <p:cTn id="73" presetID="10" presetClass="exit" fill="hold" grpId="3" nodeType="afterEffect">
                                  <p:stCondLst>
                                    <p:cond delay="0"/>
                                  </p:stCondLst>
                                  <p:childTnLst>
                                    <p:animEffect transition="out" filter="fade">
                                      <p:cBhvr>
                                        <p:cTn id="74" dur="5000" fill="hold"/>
                                        <p:tgtEl>
                                          <p:spTgt spid="396">
                                            <p:graphicEl>
                                              <a:chart seriesIdx="-4" categoryIdx="44" bldStep="category"/>
                                            </p:graphicEl>
                                          </p:spTgt>
                                        </p:tgtEl>
                                      </p:cBhvr>
                                    </p:animEffect>
                                    <p:set>
                                      <p:cBhvr>
                                        <p:cTn id="75" fill="hold">
                                          <p:stCondLst>
                                            <p:cond delay="4999"/>
                                          </p:stCondLst>
                                        </p:cTn>
                                        <p:tgtEl>
                                          <p:spTgt spid="396">
                                            <p:graphicEl>
                                              <a:chart seriesIdx="-4" categoryIdx="44" bldStep="category"/>
                                            </p:graphicEl>
                                          </p:spTgt>
                                        </p:tgtEl>
                                        <p:attrNameLst>
                                          <p:attrName>style.visibility</p:attrName>
                                        </p:attrNameLst>
                                      </p:cBhvr>
                                      <p:to>
                                        <p:strVal val="hidden"/>
                                      </p:to>
                                    </p:set>
                                  </p:childTnLst>
                                </p:cTn>
                              </p:par>
                            </p:childTnLst>
                          </p:cTn>
                        </p:par>
                        <p:par>
                          <p:cTn id="76" fill="hold">
                            <p:stCondLst>
                              <p:cond delay="86000"/>
                            </p:stCondLst>
                            <p:childTnLst>
                              <p:par>
                                <p:cTn id="77" presetID="10" presetClass="exit" fill="hold" grpId="3" nodeType="afterEffect">
                                  <p:stCondLst>
                                    <p:cond delay="0"/>
                                  </p:stCondLst>
                                  <p:childTnLst>
                                    <p:animEffect transition="out" filter="fade">
                                      <p:cBhvr>
                                        <p:cTn id="78" dur="5000" fill="hold"/>
                                        <p:tgtEl>
                                          <p:spTgt spid="396">
                                            <p:graphicEl>
                                              <a:chart seriesIdx="-4" categoryIdx="43" bldStep="category"/>
                                            </p:graphicEl>
                                          </p:spTgt>
                                        </p:tgtEl>
                                      </p:cBhvr>
                                    </p:animEffect>
                                    <p:set>
                                      <p:cBhvr>
                                        <p:cTn id="79" fill="hold">
                                          <p:stCondLst>
                                            <p:cond delay="4999"/>
                                          </p:stCondLst>
                                        </p:cTn>
                                        <p:tgtEl>
                                          <p:spTgt spid="396">
                                            <p:graphicEl>
                                              <a:chart seriesIdx="-4" categoryIdx="43" bldStep="category"/>
                                            </p:graphicEl>
                                          </p:spTgt>
                                        </p:tgtEl>
                                        <p:attrNameLst>
                                          <p:attrName>style.visibility</p:attrName>
                                        </p:attrNameLst>
                                      </p:cBhvr>
                                      <p:to>
                                        <p:strVal val="hidden"/>
                                      </p:to>
                                    </p:set>
                                  </p:childTnLst>
                                </p:cTn>
                              </p:par>
                            </p:childTnLst>
                          </p:cTn>
                        </p:par>
                        <p:par>
                          <p:cTn id="80" fill="hold">
                            <p:stCondLst>
                              <p:cond delay="91000"/>
                            </p:stCondLst>
                            <p:childTnLst>
                              <p:par>
                                <p:cTn id="81" presetID="10" presetClass="exit" fill="hold" grpId="3" nodeType="afterEffect">
                                  <p:stCondLst>
                                    <p:cond delay="0"/>
                                  </p:stCondLst>
                                  <p:childTnLst>
                                    <p:animEffect transition="out" filter="fade">
                                      <p:cBhvr>
                                        <p:cTn id="82" dur="5000" fill="hold"/>
                                        <p:tgtEl>
                                          <p:spTgt spid="396">
                                            <p:graphicEl>
                                              <a:chart seriesIdx="-4" categoryIdx="42" bldStep="category"/>
                                            </p:graphicEl>
                                          </p:spTgt>
                                        </p:tgtEl>
                                      </p:cBhvr>
                                    </p:animEffect>
                                    <p:set>
                                      <p:cBhvr>
                                        <p:cTn id="83" fill="hold">
                                          <p:stCondLst>
                                            <p:cond delay="4999"/>
                                          </p:stCondLst>
                                        </p:cTn>
                                        <p:tgtEl>
                                          <p:spTgt spid="396">
                                            <p:graphicEl>
                                              <a:chart seriesIdx="-4" categoryIdx="42" bldStep="category"/>
                                            </p:graphicEl>
                                          </p:spTgt>
                                        </p:tgtEl>
                                        <p:attrNameLst>
                                          <p:attrName>style.visibility</p:attrName>
                                        </p:attrNameLst>
                                      </p:cBhvr>
                                      <p:to>
                                        <p:strVal val="hidden"/>
                                      </p:to>
                                    </p:set>
                                  </p:childTnLst>
                                </p:cTn>
                              </p:par>
                            </p:childTnLst>
                          </p:cTn>
                        </p:par>
                        <p:par>
                          <p:cTn id="84" fill="hold">
                            <p:stCondLst>
                              <p:cond delay="96000"/>
                            </p:stCondLst>
                            <p:childTnLst>
                              <p:par>
                                <p:cTn id="85" presetID="10" presetClass="exit" fill="hold" grpId="3" nodeType="afterEffect">
                                  <p:stCondLst>
                                    <p:cond delay="0"/>
                                  </p:stCondLst>
                                  <p:childTnLst>
                                    <p:animEffect transition="out" filter="fade">
                                      <p:cBhvr>
                                        <p:cTn id="86" dur="5000" fill="hold"/>
                                        <p:tgtEl>
                                          <p:spTgt spid="396">
                                            <p:graphicEl>
                                              <a:chart seriesIdx="-4" categoryIdx="41" bldStep="category"/>
                                            </p:graphicEl>
                                          </p:spTgt>
                                        </p:tgtEl>
                                      </p:cBhvr>
                                    </p:animEffect>
                                    <p:set>
                                      <p:cBhvr>
                                        <p:cTn id="87" fill="hold">
                                          <p:stCondLst>
                                            <p:cond delay="4999"/>
                                          </p:stCondLst>
                                        </p:cTn>
                                        <p:tgtEl>
                                          <p:spTgt spid="396">
                                            <p:graphicEl>
                                              <a:chart seriesIdx="-4" categoryIdx="41" bldStep="category"/>
                                            </p:graphicEl>
                                          </p:spTgt>
                                        </p:tgtEl>
                                        <p:attrNameLst>
                                          <p:attrName>style.visibility</p:attrName>
                                        </p:attrNameLst>
                                      </p:cBhvr>
                                      <p:to>
                                        <p:strVal val="hidden"/>
                                      </p:to>
                                    </p:set>
                                  </p:childTnLst>
                                </p:cTn>
                              </p:par>
                            </p:childTnLst>
                          </p:cTn>
                        </p:par>
                        <p:par>
                          <p:cTn id="88" fill="hold">
                            <p:stCondLst>
                              <p:cond delay="101000"/>
                            </p:stCondLst>
                            <p:childTnLst>
                              <p:par>
                                <p:cTn id="89" presetID="10" presetClass="exit" fill="hold" grpId="3" nodeType="afterEffect">
                                  <p:stCondLst>
                                    <p:cond delay="0"/>
                                  </p:stCondLst>
                                  <p:childTnLst>
                                    <p:animEffect transition="out" filter="fade">
                                      <p:cBhvr>
                                        <p:cTn id="90" dur="5000" fill="hold"/>
                                        <p:tgtEl>
                                          <p:spTgt spid="396">
                                            <p:graphicEl>
                                              <a:chart seriesIdx="-4" categoryIdx="40" bldStep="category"/>
                                            </p:graphicEl>
                                          </p:spTgt>
                                        </p:tgtEl>
                                      </p:cBhvr>
                                    </p:animEffect>
                                    <p:set>
                                      <p:cBhvr>
                                        <p:cTn id="91" fill="hold">
                                          <p:stCondLst>
                                            <p:cond delay="4999"/>
                                          </p:stCondLst>
                                        </p:cTn>
                                        <p:tgtEl>
                                          <p:spTgt spid="396">
                                            <p:graphicEl>
                                              <a:chart seriesIdx="-4" categoryIdx="40" bldStep="category"/>
                                            </p:graphicEl>
                                          </p:spTgt>
                                        </p:tgtEl>
                                        <p:attrNameLst>
                                          <p:attrName>style.visibility</p:attrName>
                                        </p:attrNameLst>
                                      </p:cBhvr>
                                      <p:to>
                                        <p:strVal val="hidden"/>
                                      </p:to>
                                    </p:set>
                                  </p:childTnLst>
                                </p:cTn>
                              </p:par>
                            </p:childTnLst>
                          </p:cTn>
                        </p:par>
                        <p:par>
                          <p:cTn id="92" fill="hold">
                            <p:stCondLst>
                              <p:cond delay="106000"/>
                            </p:stCondLst>
                            <p:childTnLst>
                              <p:par>
                                <p:cTn id="93" presetID="10" presetClass="exit" fill="hold" grpId="3" nodeType="afterEffect">
                                  <p:stCondLst>
                                    <p:cond delay="0"/>
                                  </p:stCondLst>
                                  <p:childTnLst>
                                    <p:animEffect transition="out" filter="fade">
                                      <p:cBhvr>
                                        <p:cTn id="94" dur="5000" fill="hold"/>
                                        <p:tgtEl>
                                          <p:spTgt spid="396">
                                            <p:graphicEl>
                                              <a:chart seriesIdx="-4" categoryIdx="39" bldStep="category"/>
                                            </p:graphicEl>
                                          </p:spTgt>
                                        </p:tgtEl>
                                      </p:cBhvr>
                                    </p:animEffect>
                                    <p:set>
                                      <p:cBhvr>
                                        <p:cTn id="95" fill="hold">
                                          <p:stCondLst>
                                            <p:cond delay="4999"/>
                                          </p:stCondLst>
                                        </p:cTn>
                                        <p:tgtEl>
                                          <p:spTgt spid="396">
                                            <p:graphicEl>
                                              <a:chart seriesIdx="-4" categoryIdx="39" bldStep="category"/>
                                            </p:graphicEl>
                                          </p:spTgt>
                                        </p:tgtEl>
                                        <p:attrNameLst>
                                          <p:attrName>style.visibility</p:attrName>
                                        </p:attrNameLst>
                                      </p:cBhvr>
                                      <p:to>
                                        <p:strVal val="hidden"/>
                                      </p:to>
                                    </p:set>
                                  </p:childTnLst>
                                </p:cTn>
                              </p:par>
                            </p:childTnLst>
                          </p:cTn>
                        </p:par>
                        <p:par>
                          <p:cTn id="96" fill="hold">
                            <p:stCondLst>
                              <p:cond delay="111000"/>
                            </p:stCondLst>
                            <p:childTnLst>
                              <p:par>
                                <p:cTn id="97" presetID="10" presetClass="exit" fill="hold" grpId="3" nodeType="afterEffect">
                                  <p:stCondLst>
                                    <p:cond delay="0"/>
                                  </p:stCondLst>
                                  <p:childTnLst>
                                    <p:animEffect transition="out" filter="fade">
                                      <p:cBhvr>
                                        <p:cTn id="98" dur="5000" fill="hold"/>
                                        <p:tgtEl>
                                          <p:spTgt spid="396">
                                            <p:graphicEl>
                                              <a:chart seriesIdx="-4" categoryIdx="38" bldStep="category"/>
                                            </p:graphicEl>
                                          </p:spTgt>
                                        </p:tgtEl>
                                      </p:cBhvr>
                                    </p:animEffect>
                                    <p:set>
                                      <p:cBhvr>
                                        <p:cTn id="99" fill="hold">
                                          <p:stCondLst>
                                            <p:cond delay="4999"/>
                                          </p:stCondLst>
                                        </p:cTn>
                                        <p:tgtEl>
                                          <p:spTgt spid="396">
                                            <p:graphicEl>
                                              <a:chart seriesIdx="-4" categoryIdx="38" bldStep="category"/>
                                            </p:graphicEl>
                                          </p:spTgt>
                                        </p:tgtEl>
                                        <p:attrNameLst>
                                          <p:attrName>style.visibility</p:attrName>
                                        </p:attrNameLst>
                                      </p:cBhvr>
                                      <p:to>
                                        <p:strVal val="hidden"/>
                                      </p:to>
                                    </p:set>
                                  </p:childTnLst>
                                </p:cTn>
                              </p:par>
                            </p:childTnLst>
                          </p:cTn>
                        </p:par>
                        <p:par>
                          <p:cTn id="100" fill="hold">
                            <p:stCondLst>
                              <p:cond delay="116000"/>
                            </p:stCondLst>
                            <p:childTnLst>
                              <p:par>
                                <p:cTn id="101" presetID="10" presetClass="exit" fill="hold" grpId="3" nodeType="afterEffect">
                                  <p:stCondLst>
                                    <p:cond delay="0"/>
                                  </p:stCondLst>
                                  <p:childTnLst>
                                    <p:animEffect transition="out" filter="fade">
                                      <p:cBhvr>
                                        <p:cTn id="102" dur="5000" fill="hold"/>
                                        <p:tgtEl>
                                          <p:spTgt spid="396">
                                            <p:graphicEl>
                                              <a:chart seriesIdx="-4" categoryIdx="37" bldStep="category"/>
                                            </p:graphicEl>
                                          </p:spTgt>
                                        </p:tgtEl>
                                      </p:cBhvr>
                                    </p:animEffect>
                                    <p:set>
                                      <p:cBhvr>
                                        <p:cTn id="103" fill="hold">
                                          <p:stCondLst>
                                            <p:cond delay="4999"/>
                                          </p:stCondLst>
                                        </p:cTn>
                                        <p:tgtEl>
                                          <p:spTgt spid="396">
                                            <p:graphicEl>
                                              <a:chart seriesIdx="-4" categoryIdx="37" bldStep="category"/>
                                            </p:graphicEl>
                                          </p:spTgt>
                                        </p:tgtEl>
                                        <p:attrNameLst>
                                          <p:attrName>style.visibility</p:attrName>
                                        </p:attrNameLst>
                                      </p:cBhvr>
                                      <p:to>
                                        <p:strVal val="hidden"/>
                                      </p:to>
                                    </p:set>
                                  </p:childTnLst>
                                </p:cTn>
                              </p:par>
                            </p:childTnLst>
                          </p:cTn>
                        </p:par>
                        <p:par>
                          <p:cTn id="104" fill="hold">
                            <p:stCondLst>
                              <p:cond delay="121000"/>
                            </p:stCondLst>
                            <p:childTnLst>
                              <p:par>
                                <p:cTn id="105" presetID="10" presetClass="exit" fill="hold" grpId="3" nodeType="afterEffect">
                                  <p:stCondLst>
                                    <p:cond delay="0"/>
                                  </p:stCondLst>
                                  <p:childTnLst>
                                    <p:animEffect transition="out" filter="fade">
                                      <p:cBhvr>
                                        <p:cTn id="106" dur="5000" fill="hold"/>
                                        <p:tgtEl>
                                          <p:spTgt spid="396">
                                            <p:graphicEl>
                                              <a:chart seriesIdx="-4" categoryIdx="36" bldStep="category"/>
                                            </p:graphicEl>
                                          </p:spTgt>
                                        </p:tgtEl>
                                      </p:cBhvr>
                                    </p:animEffect>
                                    <p:set>
                                      <p:cBhvr>
                                        <p:cTn id="107" fill="hold">
                                          <p:stCondLst>
                                            <p:cond delay="4999"/>
                                          </p:stCondLst>
                                        </p:cTn>
                                        <p:tgtEl>
                                          <p:spTgt spid="396">
                                            <p:graphicEl>
                                              <a:chart seriesIdx="-4" categoryIdx="36" bldStep="category"/>
                                            </p:graphicEl>
                                          </p:spTgt>
                                        </p:tgtEl>
                                        <p:attrNameLst>
                                          <p:attrName>style.visibility</p:attrName>
                                        </p:attrNameLst>
                                      </p:cBhvr>
                                      <p:to>
                                        <p:strVal val="hidden"/>
                                      </p:to>
                                    </p:set>
                                  </p:childTnLst>
                                </p:cTn>
                              </p:par>
                            </p:childTnLst>
                          </p:cTn>
                        </p:par>
                        <p:par>
                          <p:cTn id="108" fill="hold">
                            <p:stCondLst>
                              <p:cond delay="126000"/>
                            </p:stCondLst>
                            <p:childTnLst>
                              <p:par>
                                <p:cTn id="109" presetID="10" presetClass="exit" fill="hold" grpId="3" nodeType="afterEffect">
                                  <p:stCondLst>
                                    <p:cond delay="0"/>
                                  </p:stCondLst>
                                  <p:childTnLst>
                                    <p:animEffect transition="out" filter="fade">
                                      <p:cBhvr>
                                        <p:cTn id="110" dur="5000" fill="hold"/>
                                        <p:tgtEl>
                                          <p:spTgt spid="396">
                                            <p:graphicEl>
                                              <a:chart seriesIdx="-4" categoryIdx="35" bldStep="category"/>
                                            </p:graphicEl>
                                          </p:spTgt>
                                        </p:tgtEl>
                                      </p:cBhvr>
                                    </p:animEffect>
                                    <p:set>
                                      <p:cBhvr>
                                        <p:cTn id="111" fill="hold">
                                          <p:stCondLst>
                                            <p:cond delay="4999"/>
                                          </p:stCondLst>
                                        </p:cTn>
                                        <p:tgtEl>
                                          <p:spTgt spid="396">
                                            <p:graphicEl>
                                              <a:chart seriesIdx="-4" categoryIdx="35" bldStep="category"/>
                                            </p:graphicEl>
                                          </p:spTgt>
                                        </p:tgtEl>
                                        <p:attrNameLst>
                                          <p:attrName>style.visibility</p:attrName>
                                        </p:attrNameLst>
                                      </p:cBhvr>
                                      <p:to>
                                        <p:strVal val="hidden"/>
                                      </p:to>
                                    </p:set>
                                  </p:childTnLst>
                                </p:cTn>
                              </p:par>
                            </p:childTnLst>
                          </p:cTn>
                        </p:par>
                        <p:par>
                          <p:cTn id="112" fill="hold">
                            <p:stCondLst>
                              <p:cond delay="131000"/>
                            </p:stCondLst>
                            <p:childTnLst>
                              <p:par>
                                <p:cTn id="113" presetID="10" presetClass="exit" fill="hold" grpId="3" nodeType="afterEffect">
                                  <p:stCondLst>
                                    <p:cond delay="0"/>
                                  </p:stCondLst>
                                  <p:childTnLst>
                                    <p:animEffect transition="out" filter="fade">
                                      <p:cBhvr>
                                        <p:cTn id="114" dur="5000" fill="hold"/>
                                        <p:tgtEl>
                                          <p:spTgt spid="396">
                                            <p:graphicEl>
                                              <a:chart seriesIdx="-4" categoryIdx="34" bldStep="category"/>
                                            </p:graphicEl>
                                          </p:spTgt>
                                        </p:tgtEl>
                                      </p:cBhvr>
                                    </p:animEffect>
                                    <p:set>
                                      <p:cBhvr>
                                        <p:cTn id="115" fill="hold">
                                          <p:stCondLst>
                                            <p:cond delay="4999"/>
                                          </p:stCondLst>
                                        </p:cTn>
                                        <p:tgtEl>
                                          <p:spTgt spid="396">
                                            <p:graphicEl>
                                              <a:chart seriesIdx="-4" categoryIdx="34" bldStep="category"/>
                                            </p:graphicEl>
                                          </p:spTgt>
                                        </p:tgtEl>
                                        <p:attrNameLst>
                                          <p:attrName>style.visibility</p:attrName>
                                        </p:attrNameLst>
                                      </p:cBhvr>
                                      <p:to>
                                        <p:strVal val="hidden"/>
                                      </p:to>
                                    </p:set>
                                  </p:childTnLst>
                                </p:cTn>
                              </p:par>
                            </p:childTnLst>
                          </p:cTn>
                        </p:par>
                        <p:par>
                          <p:cTn id="116" fill="hold">
                            <p:stCondLst>
                              <p:cond delay="136000"/>
                            </p:stCondLst>
                            <p:childTnLst>
                              <p:par>
                                <p:cTn id="117" presetID="10" presetClass="exit" fill="hold" grpId="3" nodeType="afterEffect">
                                  <p:stCondLst>
                                    <p:cond delay="0"/>
                                  </p:stCondLst>
                                  <p:childTnLst>
                                    <p:animEffect transition="out" filter="fade">
                                      <p:cBhvr>
                                        <p:cTn id="118" dur="5000" fill="hold"/>
                                        <p:tgtEl>
                                          <p:spTgt spid="396">
                                            <p:graphicEl>
                                              <a:chart seriesIdx="-4" categoryIdx="33" bldStep="category"/>
                                            </p:graphicEl>
                                          </p:spTgt>
                                        </p:tgtEl>
                                      </p:cBhvr>
                                    </p:animEffect>
                                    <p:set>
                                      <p:cBhvr>
                                        <p:cTn id="119" fill="hold">
                                          <p:stCondLst>
                                            <p:cond delay="4999"/>
                                          </p:stCondLst>
                                        </p:cTn>
                                        <p:tgtEl>
                                          <p:spTgt spid="396">
                                            <p:graphicEl>
                                              <a:chart seriesIdx="-4" categoryIdx="33" bldStep="category"/>
                                            </p:graphicEl>
                                          </p:spTgt>
                                        </p:tgtEl>
                                        <p:attrNameLst>
                                          <p:attrName>style.visibility</p:attrName>
                                        </p:attrNameLst>
                                      </p:cBhvr>
                                      <p:to>
                                        <p:strVal val="hidden"/>
                                      </p:to>
                                    </p:set>
                                  </p:childTnLst>
                                </p:cTn>
                              </p:par>
                            </p:childTnLst>
                          </p:cTn>
                        </p:par>
                        <p:par>
                          <p:cTn id="120" fill="hold">
                            <p:stCondLst>
                              <p:cond delay="141000"/>
                            </p:stCondLst>
                            <p:childTnLst>
                              <p:par>
                                <p:cTn id="121" presetID="10" presetClass="exit" fill="hold" grpId="3" nodeType="afterEffect">
                                  <p:stCondLst>
                                    <p:cond delay="0"/>
                                  </p:stCondLst>
                                  <p:childTnLst>
                                    <p:animEffect transition="out" filter="fade">
                                      <p:cBhvr>
                                        <p:cTn id="122" dur="5000" fill="hold"/>
                                        <p:tgtEl>
                                          <p:spTgt spid="396">
                                            <p:graphicEl>
                                              <a:chart seriesIdx="-4" categoryIdx="32" bldStep="category"/>
                                            </p:graphicEl>
                                          </p:spTgt>
                                        </p:tgtEl>
                                      </p:cBhvr>
                                    </p:animEffect>
                                    <p:set>
                                      <p:cBhvr>
                                        <p:cTn id="123" fill="hold">
                                          <p:stCondLst>
                                            <p:cond delay="4999"/>
                                          </p:stCondLst>
                                        </p:cTn>
                                        <p:tgtEl>
                                          <p:spTgt spid="396">
                                            <p:graphicEl>
                                              <a:chart seriesIdx="-4" categoryIdx="32" bldStep="category"/>
                                            </p:graphicEl>
                                          </p:spTgt>
                                        </p:tgtEl>
                                        <p:attrNameLst>
                                          <p:attrName>style.visibility</p:attrName>
                                        </p:attrNameLst>
                                      </p:cBhvr>
                                      <p:to>
                                        <p:strVal val="hidden"/>
                                      </p:to>
                                    </p:set>
                                  </p:childTnLst>
                                </p:cTn>
                              </p:par>
                            </p:childTnLst>
                          </p:cTn>
                        </p:par>
                        <p:par>
                          <p:cTn id="124" fill="hold">
                            <p:stCondLst>
                              <p:cond delay="146000"/>
                            </p:stCondLst>
                            <p:childTnLst>
                              <p:par>
                                <p:cTn id="125" presetID="10" presetClass="exit" fill="hold" grpId="3" nodeType="afterEffect">
                                  <p:stCondLst>
                                    <p:cond delay="0"/>
                                  </p:stCondLst>
                                  <p:childTnLst>
                                    <p:animEffect transition="out" filter="fade">
                                      <p:cBhvr>
                                        <p:cTn id="126" dur="5000" fill="hold"/>
                                        <p:tgtEl>
                                          <p:spTgt spid="396">
                                            <p:graphicEl>
                                              <a:chart seriesIdx="-4" categoryIdx="31" bldStep="category"/>
                                            </p:graphicEl>
                                          </p:spTgt>
                                        </p:tgtEl>
                                      </p:cBhvr>
                                    </p:animEffect>
                                    <p:set>
                                      <p:cBhvr>
                                        <p:cTn id="127" fill="hold">
                                          <p:stCondLst>
                                            <p:cond delay="4999"/>
                                          </p:stCondLst>
                                        </p:cTn>
                                        <p:tgtEl>
                                          <p:spTgt spid="396">
                                            <p:graphicEl>
                                              <a:chart seriesIdx="-4" categoryIdx="31" bldStep="category"/>
                                            </p:graphicEl>
                                          </p:spTgt>
                                        </p:tgtEl>
                                        <p:attrNameLst>
                                          <p:attrName>style.visibility</p:attrName>
                                        </p:attrNameLst>
                                      </p:cBhvr>
                                      <p:to>
                                        <p:strVal val="hidden"/>
                                      </p:to>
                                    </p:set>
                                  </p:childTnLst>
                                </p:cTn>
                              </p:par>
                            </p:childTnLst>
                          </p:cTn>
                        </p:par>
                        <p:par>
                          <p:cTn id="128" fill="hold">
                            <p:stCondLst>
                              <p:cond delay="151000"/>
                            </p:stCondLst>
                            <p:childTnLst>
                              <p:par>
                                <p:cTn id="129" presetID="10" presetClass="exit" fill="hold" grpId="3" nodeType="afterEffect">
                                  <p:stCondLst>
                                    <p:cond delay="0"/>
                                  </p:stCondLst>
                                  <p:childTnLst>
                                    <p:animEffect transition="out" filter="fade">
                                      <p:cBhvr>
                                        <p:cTn id="130" dur="5000" fill="hold"/>
                                        <p:tgtEl>
                                          <p:spTgt spid="396">
                                            <p:graphicEl>
                                              <a:chart seriesIdx="-4" categoryIdx="30" bldStep="category"/>
                                            </p:graphicEl>
                                          </p:spTgt>
                                        </p:tgtEl>
                                      </p:cBhvr>
                                    </p:animEffect>
                                    <p:set>
                                      <p:cBhvr>
                                        <p:cTn id="131" fill="hold">
                                          <p:stCondLst>
                                            <p:cond delay="4999"/>
                                          </p:stCondLst>
                                        </p:cTn>
                                        <p:tgtEl>
                                          <p:spTgt spid="396">
                                            <p:graphicEl>
                                              <a:chart seriesIdx="-4" categoryIdx="30" bldStep="category"/>
                                            </p:graphicEl>
                                          </p:spTgt>
                                        </p:tgtEl>
                                        <p:attrNameLst>
                                          <p:attrName>style.visibility</p:attrName>
                                        </p:attrNameLst>
                                      </p:cBhvr>
                                      <p:to>
                                        <p:strVal val="hidden"/>
                                      </p:to>
                                    </p:set>
                                  </p:childTnLst>
                                </p:cTn>
                              </p:par>
                            </p:childTnLst>
                          </p:cTn>
                        </p:par>
                        <p:par>
                          <p:cTn id="132" fill="hold">
                            <p:stCondLst>
                              <p:cond delay="156000"/>
                            </p:stCondLst>
                            <p:childTnLst>
                              <p:par>
                                <p:cTn id="133" presetID="10" presetClass="exit" fill="hold" grpId="3" nodeType="afterEffect">
                                  <p:stCondLst>
                                    <p:cond delay="0"/>
                                  </p:stCondLst>
                                  <p:childTnLst>
                                    <p:animEffect transition="out" filter="fade">
                                      <p:cBhvr>
                                        <p:cTn id="134" dur="5000" fill="hold"/>
                                        <p:tgtEl>
                                          <p:spTgt spid="396">
                                            <p:graphicEl>
                                              <a:chart seriesIdx="-4" categoryIdx="29" bldStep="category"/>
                                            </p:graphicEl>
                                          </p:spTgt>
                                        </p:tgtEl>
                                      </p:cBhvr>
                                    </p:animEffect>
                                    <p:set>
                                      <p:cBhvr>
                                        <p:cTn id="135" fill="hold">
                                          <p:stCondLst>
                                            <p:cond delay="4999"/>
                                          </p:stCondLst>
                                        </p:cTn>
                                        <p:tgtEl>
                                          <p:spTgt spid="396">
                                            <p:graphicEl>
                                              <a:chart seriesIdx="-4" categoryIdx="29" bldStep="category"/>
                                            </p:graphicEl>
                                          </p:spTgt>
                                        </p:tgtEl>
                                        <p:attrNameLst>
                                          <p:attrName>style.visibility</p:attrName>
                                        </p:attrNameLst>
                                      </p:cBhvr>
                                      <p:to>
                                        <p:strVal val="hidden"/>
                                      </p:to>
                                    </p:set>
                                  </p:childTnLst>
                                </p:cTn>
                              </p:par>
                            </p:childTnLst>
                          </p:cTn>
                        </p:par>
                        <p:par>
                          <p:cTn id="136" fill="hold">
                            <p:stCondLst>
                              <p:cond delay="161000"/>
                            </p:stCondLst>
                            <p:childTnLst>
                              <p:par>
                                <p:cTn id="137" presetID="10" presetClass="exit" fill="hold" grpId="3" nodeType="afterEffect">
                                  <p:stCondLst>
                                    <p:cond delay="0"/>
                                  </p:stCondLst>
                                  <p:childTnLst>
                                    <p:animEffect transition="out" filter="fade">
                                      <p:cBhvr>
                                        <p:cTn id="138" dur="5000" fill="hold"/>
                                        <p:tgtEl>
                                          <p:spTgt spid="396">
                                            <p:graphicEl>
                                              <a:chart seriesIdx="-4" categoryIdx="28" bldStep="category"/>
                                            </p:graphicEl>
                                          </p:spTgt>
                                        </p:tgtEl>
                                      </p:cBhvr>
                                    </p:animEffect>
                                    <p:set>
                                      <p:cBhvr>
                                        <p:cTn id="139" fill="hold">
                                          <p:stCondLst>
                                            <p:cond delay="4999"/>
                                          </p:stCondLst>
                                        </p:cTn>
                                        <p:tgtEl>
                                          <p:spTgt spid="396">
                                            <p:graphicEl>
                                              <a:chart seriesIdx="-4" categoryIdx="28" bldStep="category"/>
                                            </p:graphicEl>
                                          </p:spTgt>
                                        </p:tgtEl>
                                        <p:attrNameLst>
                                          <p:attrName>style.visibility</p:attrName>
                                        </p:attrNameLst>
                                      </p:cBhvr>
                                      <p:to>
                                        <p:strVal val="hidden"/>
                                      </p:to>
                                    </p:set>
                                  </p:childTnLst>
                                </p:cTn>
                              </p:par>
                            </p:childTnLst>
                          </p:cTn>
                        </p:par>
                        <p:par>
                          <p:cTn id="140" fill="hold">
                            <p:stCondLst>
                              <p:cond delay="166000"/>
                            </p:stCondLst>
                            <p:childTnLst>
                              <p:par>
                                <p:cTn id="141" presetID="10" presetClass="exit" fill="hold" grpId="3" nodeType="afterEffect">
                                  <p:stCondLst>
                                    <p:cond delay="0"/>
                                  </p:stCondLst>
                                  <p:childTnLst>
                                    <p:animEffect transition="out" filter="fade">
                                      <p:cBhvr>
                                        <p:cTn id="142" dur="5000" fill="hold"/>
                                        <p:tgtEl>
                                          <p:spTgt spid="396">
                                            <p:graphicEl>
                                              <a:chart seriesIdx="-4" categoryIdx="27" bldStep="category"/>
                                            </p:graphicEl>
                                          </p:spTgt>
                                        </p:tgtEl>
                                      </p:cBhvr>
                                    </p:animEffect>
                                    <p:set>
                                      <p:cBhvr>
                                        <p:cTn id="143" fill="hold">
                                          <p:stCondLst>
                                            <p:cond delay="4999"/>
                                          </p:stCondLst>
                                        </p:cTn>
                                        <p:tgtEl>
                                          <p:spTgt spid="396">
                                            <p:graphicEl>
                                              <a:chart seriesIdx="-4" categoryIdx="27" bldStep="category"/>
                                            </p:graphicEl>
                                          </p:spTgt>
                                        </p:tgtEl>
                                        <p:attrNameLst>
                                          <p:attrName>style.visibility</p:attrName>
                                        </p:attrNameLst>
                                      </p:cBhvr>
                                      <p:to>
                                        <p:strVal val="hidden"/>
                                      </p:to>
                                    </p:set>
                                  </p:childTnLst>
                                </p:cTn>
                              </p:par>
                            </p:childTnLst>
                          </p:cTn>
                        </p:par>
                        <p:par>
                          <p:cTn id="144" fill="hold">
                            <p:stCondLst>
                              <p:cond delay="171000"/>
                            </p:stCondLst>
                            <p:childTnLst>
                              <p:par>
                                <p:cTn id="145" presetID="10" presetClass="exit" fill="hold" grpId="3" nodeType="afterEffect">
                                  <p:stCondLst>
                                    <p:cond delay="0"/>
                                  </p:stCondLst>
                                  <p:childTnLst>
                                    <p:animEffect transition="out" filter="fade">
                                      <p:cBhvr>
                                        <p:cTn id="146" dur="5000" fill="hold"/>
                                        <p:tgtEl>
                                          <p:spTgt spid="396">
                                            <p:graphicEl>
                                              <a:chart seriesIdx="-4" categoryIdx="26" bldStep="category"/>
                                            </p:graphicEl>
                                          </p:spTgt>
                                        </p:tgtEl>
                                      </p:cBhvr>
                                    </p:animEffect>
                                    <p:set>
                                      <p:cBhvr>
                                        <p:cTn id="147" fill="hold">
                                          <p:stCondLst>
                                            <p:cond delay="4999"/>
                                          </p:stCondLst>
                                        </p:cTn>
                                        <p:tgtEl>
                                          <p:spTgt spid="396">
                                            <p:graphicEl>
                                              <a:chart seriesIdx="-4" categoryIdx="26" bldStep="category"/>
                                            </p:graphicEl>
                                          </p:spTgt>
                                        </p:tgtEl>
                                        <p:attrNameLst>
                                          <p:attrName>style.visibility</p:attrName>
                                        </p:attrNameLst>
                                      </p:cBhvr>
                                      <p:to>
                                        <p:strVal val="hidden"/>
                                      </p:to>
                                    </p:set>
                                  </p:childTnLst>
                                </p:cTn>
                              </p:par>
                            </p:childTnLst>
                          </p:cTn>
                        </p:par>
                        <p:par>
                          <p:cTn id="148" fill="hold">
                            <p:stCondLst>
                              <p:cond delay="176000"/>
                            </p:stCondLst>
                            <p:childTnLst>
                              <p:par>
                                <p:cTn id="149" presetID="10" presetClass="exit" fill="hold" grpId="3" nodeType="afterEffect">
                                  <p:stCondLst>
                                    <p:cond delay="0"/>
                                  </p:stCondLst>
                                  <p:childTnLst>
                                    <p:animEffect transition="out" filter="fade">
                                      <p:cBhvr>
                                        <p:cTn id="150" dur="5000" fill="hold"/>
                                        <p:tgtEl>
                                          <p:spTgt spid="396">
                                            <p:graphicEl>
                                              <a:chart seriesIdx="-4" categoryIdx="25" bldStep="category"/>
                                            </p:graphicEl>
                                          </p:spTgt>
                                        </p:tgtEl>
                                      </p:cBhvr>
                                    </p:animEffect>
                                    <p:set>
                                      <p:cBhvr>
                                        <p:cTn id="151" fill="hold">
                                          <p:stCondLst>
                                            <p:cond delay="4999"/>
                                          </p:stCondLst>
                                        </p:cTn>
                                        <p:tgtEl>
                                          <p:spTgt spid="396">
                                            <p:graphicEl>
                                              <a:chart seriesIdx="-4" categoryIdx="25" bldStep="category"/>
                                            </p:graphicEl>
                                          </p:spTgt>
                                        </p:tgtEl>
                                        <p:attrNameLst>
                                          <p:attrName>style.visibility</p:attrName>
                                        </p:attrNameLst>
                                      </p:cBhvr>
                                      <p:to>
                                        <p:strVal val="hidden"/>
                                      </p:to>
                                    </p:set>
                                  </p:childTnLst>
                                </p:cTn>
                              </p:par>
                            </p:childTnLst>
                          </p:cTn>
                        </p:par>
                        <p:par>
                          <p:cTn id="152" fill="hold">
                            <p:stCondLst>
                              <p:cond delay="181000"/>
                            </p:stCondLst>
                            <p:childTnLst>
                              <p:par>
                                <p:cTn id="153" presetID="10" presetClass="exit" fill="hold" grpId="3" nodeType="afterEffect">
                                  <p:stCondLst>
                                    <p:cond delay="0"/>
                                  </p:stCondLst>
                                  <p:childTnLst>
                                    <p:animEffect transition="out" filter="fade">
                                      <p:cBhvr>
                                        <p:cTn id="154" dur="5000" fill="hold"/>
                                        <p:tgtEl>
                                          <p:spTgt spid="396">
                                            <p:graphicEl>
                                              <a:chart seriesIdx="-4" categoryIdx="24" bldStep="category"/>
                                            </p:graphicEl>
                                          </p:spTgt>
                                        </p:tgtEl>
                                      </p:cBhvr>
                                    </p:animEffect>
                                    <p:set>
                                      <p:cBhvr>
                                        <p:cTn id="155" fill="hold">
                                          <p:stCondLst>
                                            <p:cond delay="4999"/>
                                          </p:stCondLst>
                                        </p:cTn>
                                        <p:tgtEl>
                                          <p:spTgt spid="396">
                                            <p:graphicEl>
                                              <a:chart seriesIdx="-4" categoryIdx="24" bldStep="category"/>
                                            </p:graphicEl>
                                          </p:spTgt>
                                        </p:tgtEl>
                                        <p:attrNameLst>
                                          <p:attrName>style.visibility</p:attrName>
                                        </p:attrNameLst>
                                      </p:cBhvr>
                                      <p:to>
                                        <p:strVal val="hidden"/>
                                      </p:to>
                                    </p:set>
                                  </p:childTnLst>
                                </p:cTn>
                              </p:par>
                            </p:childTnLst>
                          </p:cTn>
                        </p:par>
                        <p:par>
                          <p:cTn id="156" fill="hold">
                            <p:stCondLst>
                              <p:cond delay="186000"/>
                            </p:stCondLst>
                            <p:childTnLst>
                              <p:par>
                                <p:cTn id="157" presetID="10" presetClass="exit" fill="hold" grpId="3" nodeType="afterEffect">
                                  <p:stCondLst>
                                    <p:cond delay="0"/>
                                  </p:stCondLst>
                                  <p:childTnLst>
                                    <p:animEffect transition="out" filter="fade">
                                      <p:cBhvr>
                                        <p:cTn id="158" dur="5000" fill="hold"/>
                                        <p:tgtEl>
                                          <p:spTgt spid="396">
                                            <p:graphicEl>
                                              <a:chart seriesIdx="-4" categoryIdx="23" bldStep="category"/>
                                            </p:graphicEl>
                                          </p:spTgt>
                                        </p:tgtEl>
                                      </p:cBhvr>
                                    </p:animEffect>
                                    <p:set>
                                      <p:cBhvr>
                                        <p:cTn id="159" fill="hold">
                                          <p:stCondLst>
                                            <p:cond delay="4999"/>
                                          </p:stCondLst>
                                        </p:cTn>
                                        <p:tgtEl>
                                          <p:spTgt spid="396">
                                            <p:graphicEl>
                                              <a:chart seriesIdx="-4" categoryIdx="23" bldStep="category"/>
                                            </p:graphicEl>
                                          </p:spTgt>
                                        </p:tgtEl>
                                        <p:attrNameLst>
                                          <p:attrName>style.visibility</p:attrName>
                                        </p:attrNameLst>
                                      </p:cBhvr>
                                      <p:to>
                                        <p:strVal val="hidden"/>
                                      </p:to>
                                    </p:set>
                                  </p:childTnLst>
                                </p:cTn>
                              </p:par>
                            </p:childTnLst>
                          </p:cTn>
                        </p:par>
                        <p:par>
                          <p:cTn id="160" fill="hold">
                            <p:stCondLst>
                              <p:cond delay="191000"/>
                            </p:stCondLst>
                            <p:childTnLst>
                              <p:par>
                                <p:cTn id="161" presetID="10" presetClass="exit" fill="hold" grpId="3" nodeType="afterEffect">
                                  <p:stCondLst>
                                    <p:cond delay="0"/>
                                  </p:stCondLst>
                                  <p:childTnLst>
                                    <p:animEffect transition="out" filter="fade">
                                      <p:cBhvr>
                                        <p:cTn id="162" dur="5000" fill="hold"/>
                                        <p:tgtEl>
                                          <p:spTgt spid="396">
                                            <p:graphicEl>
                                              <a:chart seriesIdx="-4" categoryIdx="22" bldStep="category"/>
                                            </p:graphicEl>
                                          </p:spTgt>
                                        </p:tgtEl>
                                      </p:cBhvr>
                                    </p:animEffect>
                                    <p:set>
                                      <p:cBhvr>
                                        <p:cTn id="163" fill="hold">
                                          <p:stCondLst>
                                            <p:cond delay="4999"/>
                                          </p:stCondLst>
                                        </p:cTn>
                                        <p:tgtEl>
                                          <p:spTgt spid="396">
                                            <p:graphicEl>
                                              <a:chart seriesIdx="-4" categoryIdx="22" bldStep="category"/>
                                            </p:graphicEl>
                                          </p:spTgt>
                                        </p:tgtEl>
                                        <p:attrNameLst>
                                          <p:attrName>style.visibility</p:attrName>
                                        </p:attrNameLst>
                                      </p:cBhvr>
                                      <p:to>
                                        <p:strVal val="hidden"/>
                                      </p:to>
                                    </p:set>
                                  </p:childTnLst>
                                </p:cTn>
                              </p:par>
                            </p:childTnLst>
                          </p:cTn>
                        </p:par>
                        <p:par>
                          <p:cTn id="164" fill="hold">
                            <p:stCondLst>
                              <p:cond delay="196000"/>
                            </p:stCondLst>
                            <p:childTnLst>
                              <p:par>
                                <p:cTn id="165" presetID="10" presetClass="exit" fill="hold" grpId="3" nodeType="afterEffect">
                                  <p:stCondLst>
                                    <p:cond delay="0"/>
                                  </p:stCondLst>
                                  <p:childTnLst>
                                    <p:animEffect transition="out" filter="fade">
                                      <p:cBhvr>
                                        <p:cTn id="166" dur="5000" fill="hold"/>
                                        <p:tgtEl>
                                          <p:spTgt spid="396">
                                            <p:graphicEl>
                                              <a:chart seriesIdx="-4" categoryIdx="21" bldStep="category"/>
                                            </p:graphicEl>
                                          </p:spTgt>
                                        </p:tgtEl>
                                      </p:cBhvr>
                                    </p:animEffect>
                                    <p:set>
                                      <p:cBhvr>
                                        <p:cTn id="167" fill="hold">
                                          <p:stCondLst>
                                            <p:cond delay="4999"/>
                                          </p:stCondLst>
                                        </p:cTn>
                                        <p:tgtEl>
                                          <p:spTgt spid="396">
                                            <p:graphicEl>
                                              <a:chart seriesIdx="-4" categoryIdx="21" bldStep="category"/>
                                            </p:graphicEl>
                                          </p:spTgt>
                                        </p:tgtEl>
                                        <p:attrNameLst>
                                          <p:attrName>style.visibility</p:attrName>
                                        </p:attrNameLst>
                                      </p:cBhvr>
                                      <p:to>
                                        <p:strVal val="hidden"/>
                                      </p:to>
                                    </p:set>
                                  </p:childTnLst>
                                </p:cTn>
                              </p:par>
                            </p:childTnLst>
                          </p:cTn>
                        </p:par>
                        <p:par>
                          <p:cTn id="168" fill="hold">
                            <p:stCondLst>
                              <p:cond delay="201000"/>
                            </p:stCondLst>
                            <p:childTnLst>
                              <p:par>
                                <p:cTn id="169" presetID="10" presetClass="exit" fill="hold" grpId="3" nodeType="afterEffect">
                                  <p:stCondLst>
                                    <p:cond delay="0"/>
                                  </p:stCondLst>
                                  <p:childTnLst>
                                    <p:animEffect transition="out" filter="fade">
                                      <p:cBhvr>
                                        <p:cTn id="170" dur="5000" fill="hold"/>
                                        <p:tgtEl>
                                          <p:spTgt spid="396">
                                            <p:graphicEl>
                                              <a:chart seriesIdx="-4" categoryIdx="20" bldStep="category"/>
                                            </p:graphicEl>
                                          </p:spTgt>
                                        </p:tgtEl>
                                      </p:cBhvr>
                                    </p:animEffect>
                                    <p:set>
                                      <p:cBhvr>
                                        <p:cTn id="171" fill="hold">
                                          <p:stCondLst>
                                            <p:cond delay="4999"/>
                                          </p:stCondLst>
                                        </p:cTn>
                                        <p:tgtEl>
                                          <p:spTgt spid="396">
                                            <p:graphicEl>
                                              <a:chart seriesIdx="-4" categoryIdx="20" bldStep="category"/>
                                            </p:graphicEl>
                                          </p:spTgt>
                                        </p:tgtEl>
                                        <p:attrNameLst>
                                          <p:attrName>style.visibility</p:attrName>
                                        </p:attrNameLst>
                                      </p:cBhvr>
                                      <p:to>
                                        <p:strVal val="hidden"/>
                                      </p:to>
                                    </p:set>
                                  </p:childTnLst>
                                </p:cTn>
                              </p:par>
                            </p:childTnLst>
                          </p:cTn>
                        </p:par>
                        <p:par>
                          <p:cTn id="172" fill="hold">
                            <p:stCondLst>
                              <p:cond delay="206000"/>
                            </p:stCondLst>
                            <p:childTnLst>
                              <p:par>
                                <p:cTn id="173" presetID="10" presetClass="exit" fill="hold" grpId="3" nodeType="afterEffect">
                                  <p:stCondLst>
                                    <p:cond delay="0"/>
                                  </p:stCondLst>
                                  <p:childTnLst>
                                    <p:animEffect transition="out" filter="fade">
                                      <p:cBhvr>
                                        <p:cTn id="174" dur="5000" fill="hold"/>
                                        <p:tgtEl>
                                          <p:spTgt spid="396">
                                            <p:graphicEl>
                                              <a:chart seriesIdx="-4" categoryIdx="19" bldStep="category"/>
                                            </p:graphicEl>
                                          </p:spTgt>
                                        </p:tgtEl>
                                      </p:cBhvr>
                                    </p:animEffect>
                                    <p:set>
                                      <p:cBhvr>
                                        <p:cTn id="175" fill="hold">
                                          <p:stCondLst>
                                            <p:cond delay="4999"/>
                                          </p:stCondLst>
                                        </p:cTn>
                                        <p:tgtEl>
                                          <p:spTgt spid="396">
                                            <p:graphicEl>
                                              <a:chart seriesIdx="-4" categoryIdx="19" bldStep="category"/>
                                            </p:graphicEl>
                                          </p:spTgt>
                                        </p:tgtEl>
                                        <p:attrNameLst>
                                          <p:attrName>style.visibility</p:attrName>
                                        </p:attrNameLst>
                                      </p:cBhvr>
                                      <p:to>
                                        <p:strVal val="hidden"/>
                                      </p:to>
                                    </p:set>
                                  </p:childTnLst>
                                </p:cTn>
                              </p:par>
                            </p:childTnLst>
                          </p:cTn>
                        </p:par>
                        <p:par>
                          <p:cTn id="176" fill="hold">
                            <p:stCondLst>
                              <p:cond delay="211000"/>
                            </p:stCondLst>
                            <p:childTnLst>
                              <p:par>
                                <p:cTn id="177" presetID="10" presetClass="exit" fill="hold" grpId="3" nodeType="afterEffect">
                                  <p:stCondLst>
                                    <p:cond delay="0"/>
                                  </p:stCondLst>
                                  <p:childTnLst>
                                    <p:animEffect transition="out" filter="fade">
                                      <p:cBhvr>
                                        <p:cTn id="178" dur="5000" fill="hold"/>
                                        <p:tgtEl>
                                          <p:spTgt spid="396">
                                            <p:graphicEl>
                                              <a:chart seriesIdx="-4" categoryIdx="18" bldStep="category"/>
                                            </p:graphicEl>
                                          </p:spTgt>
                                        </p:tgtEl>
                                      </p:cBhvr>
                                    </p:animEffect>
                                    <p:set>
                                      <p:cBhvr>
                                        <p:cTn id="179" fill="hold">
                                          <p:stCondLst>
                                            <p:cond delay="4999"/>
                                          </p:stCondLst>
                                        </p:cTn>
                                        <p:tgtEl>
                                          <p:spTgt spid="396">
                                            <p:graphicEl>
                                              <a:chart seriesIdx="-4" categoryIdx="18" bldStep="category"/>
                                            </p:graphicEl>
                                          </p:spTgt>
                                        </p:tgtEl>
                                        <p:attrNameLst>
                                          <p:attrName>style.visibility</p:attrName>
                                        </p:attrNameLst>
                                      </p:cBhvr>
                                      <p:to>
                                        <p:strVal val="hidden"/>
                                      </p:to>
                                    </p:set>
                                  </p:childTnLst>
                                </p:cTn>
                              </p:par>
                            </p:childTnLst>
                          </p:cTn>
                        </p:par>
                        <p:par>
                          <p:cTn id="180" fill="hold">
                            <p:stCondLst>
                              <p:cond delay="216000"/>
                            </p:stCondLst>
                            <p:childTnLst>
                              <p:par>
                                <p:cTn id="181" presetID="10" presetClass="exit" fill="hold" grpId="3" nodeType="afterEffect">
                                  <p:stCondLst>
                                    <p:cond delay="0"/>
                                  </p:stCondLst>
                                  <p:childTnLst>
                                    <p:animEffect transition="out" filter="fade">
                                      <p:cBhvr>
                                        <p:cTn id="182" dur="5000" fill="hold"/>
                                        <p:tgtEl>
                                          <p:spTgt spid="396">
                                            <p:graphicEl>
                                              <a:chart seriesIdx="-4" categoryIdx="17" bldStep="category"/>
                                            </p:graphicEl>
                                          </p:spTgt>
                                        </p:tgtEl>
                                      </p:cBhvr>
                                    </p:animEffect>
                                    <p:set>
                                      <p:cBhvr>
                                        <p:cTn id="183" fill="hold">
                                          <p:stCondLst>
                                            <p:cond delay="4999"/>
                                          </p:stCondLst>
                                        </p:cTn>
                                        <p:tgtEl>
                                          <p:spTgt spid="396">
                                            <p:graphicEl>
                                              <a:chart seriesIdx="-4" categoryIdx="17" bldStep="category"/>
                                            </p:graphicEl>
                                          </p:spTgt>
                                        </p:tgtEl>
                                        <p:attrNameLst>
                                          <p:attrName>style.visibility</p:attrName>
                                        </p:attrNameLst>
                                      </p:cBhvr>
                                      <p:to>
                                        <p:strVal val="hidden"/>
                                      </p:to>
                                    </p:set>
                                  </p:childTnLst>
                                </p:cTn>
                              </p:par>
                            </p:childTnLst>
                          </p:cTn>
                        </p:par>
                        <p:par>
                          <p:cTn id="184" fill="hold">
                            <p:stCondLst>
                              <p:cond delay="221000"/>
                            </p:stCondLst>
                            <p:childTnLst>
                              <p:par>
                                <p:cTn id="185" presetID="10" presetClass="exit" fill="hold" grpId="3" nodeType="afterEffect">
                                  <p:stCondLst>
                                    <p:cond delay="0"/>
                                  </p:stCondLst>
                                  <p:childTnLst>
                                    <p:animEffect transition="out" filter="fade">
                                      <p:cBhvr>
                                        <p:cTn id="186" dur="5000" fill="hold"/>
                                        <p:tgtEl>
                                          <p:spTgt spid="396">
                                            <p:graphicEl>
                                              <a:chart seriesIdx="-4" categoryIdx="16" bldStep="category"/>
                                            </p:graphicEl>
                                          </p:spTgt>
                                        </p:tgtEl>
                                      </p:cBhvr>
                                    </p:animEffect>
                                    <p:set>
                                      <p:cBhvr>
                                        <p:cTn id="187" fill="hold">
                                          <p:stCondLst>
                                            <p:cond delay="4999"/>
                                          </p:stCondLst>
                                        </p:cTn>
                                        <p:tgtEl>
                                          <p:spTgt spid="396">
                                            <p:graphicEl>
                                              <a:chart seriesIdx="-4" categoryIdx="16" bldStep="category"/>
                                            </p:graphicEl>
                                          </p:spTgt>
                                        </p:tgtEl>
                                        <p:attrNameLst>
                                          <p:attrName>style.visibility</p:attrName>
                                        </p:attrNameLst>
                                      </p:cBhvr>
                                      <p:to>
                                        <p:strVal val="hidden"/>
                                      </p:to>
                                    </p:set>
                                  </p:childTnLst>
                                </p:cTn>
                              </p:par>
                            </p:childTnLst>
                          </p:cTn>
                        </p:par>
                        <p:par>
                          <p:cTn id="188" fill="hold">
                            <p:stCondLst>
                              <p:cond delay="226000"/>
                            </p:stCondLst>
                            <p:childTnLst>
                              <p:par>
                                <p:cTn id="189" presetID="10" presetClass="exit" fill="hold" grpId="3" nodeType="afterEffect">
                                  <p:stCondLst>
                                    <p:cond delay="0"/>
                                  </p:stCondLst>
                                  <p:childTnLst>
                                    <p:animEffect transition="out" filter="fade">
                                      <p:cBhvr>
                                        <p:cTn id="190" dur="5000" fill="hold"/>
                                        <p:tgtEl>
                                          <p:spTgt spid="396">
                                            <p:graphicEl>
                                              <a:chart seriesIdx="-4" categoryIdx="15" bldStep="category"/>
                                            </p:graphicEl>
                                          </p:spTgt>
                                        </p:tgtEl>
                                      </p:cBhvr>
                                    </p:animEffect>
                                    <p:set>
                                      <p:cBhvr>
                                        <p:cTn id="191" fill="hold">
                                          <p:stCondLst>
                                            <p:cond delay="4999"/>
                                          </p:stCondLst>
                                        </p:cTn>
                                        <p:tgtEl>
                                          <p:spTgt spid="396">
                                            <p:graphicEl>
                                              <a:chart seriesIdx="-4" categoryIdx="15" bldStep="category"/>
                                            </p:graphicEl>
                                          </p:spTgt>
                                        </p:tgtEl>
                                        <p:attrNameLst>
                                          <p:attrName>style.visibility</p:attrName>
                                        </p:attrNameLst>
                                      </p:cBhvr>
                                      <p:to>
                                        <p:strVal val="hidden"/>
                                      </p:to>
                                    </p:set>
                                  </p:childTnLst>
                                </p:cTn>
                              </p:par>
                            </p:childTnLst>
                          </p:cTn>
                        </p:par>
                        <p:par>
                          <p:cTn id="192" fill="hold">
                            <p:stCondLst>
                              <p:cond delay="231000"/>
                            </p:stCondLst>
                            <p:childTnLst>
                              <p:par>
                                <p:cTn id="193" presetID="10" presetClass="exit" fill="hold" grpId="3" nodeType="afterEffect">
                                  <p:stCondLst>
                                    <p:cond delay="0"/>
                                  </p:stCondLst>
                                  <p:childTnLst>
                                    <p:animEffect transition="out" filter="fade">
                                      <p:cBhvr>
                                        <p:cTn id="194" dur="5000" fill="hold"/>
                                        <p:tgtEl>
                                          <p:spTgt spid="396">
                                            <p:graphicEl>
                                              <a:chart seriesIdx="-4" categoryIdx="14" bldStep="category"/>
                                            </p:graphicEl>
                                          </p:spTgt>
                                        </p:tgtEl>
                                      </p:cBhvr>
                                    </p:animEffect>
                                    <p:set>
                                      <p:cBhvr>
                                        <p:cTn id="195" fill="hold">
                                          <p:stCondLst>
                                            <p:cond delay="4999"/>
                                          </p:stCondLst>
                                        </p:cTn>
                                        <p:tgtEl>
                                          <p:spTgt spid="396">
                                            <p:graphicEl>
                                              <a:chart seriesIdx="-4" categoryIdx="14" bldStep="category"/>
                                            </p:graphicEl>
                                          </p:spTgt>
                                        </p:tgtEl>
                                        <p:attrNameLst>
                                          <p:attrName>style.visibility</p:attrName>
                                        </p:attrNameLst>
                                      </p:cBhvr>
                                      <p:to>
                                        <p:strVal val="hidden"/>
                                      </p:to>
                                    </p:set>
                                  </p:childTnLst>
                                </p:cTn>
                              </p:par>
                            </p:childTnLst>
                          </p:cTn>
                        </p:par>
                        <p:par>
                          <p:cTn id="196" fill="hold">
                            <p:stCondLst>
                              <p:cond delay="236000"/>
                            </p:stCondLst>
                            <p:childTnLst>
                              <p:par>
                                <p:cTn id="197" presetID="10" presetClass="exit" fill="hold" grpId="3" nodeType="afterEffect">
                                  <p:stCondLst>
                                    <p:cond delay="0"/>
                                  </p:stCondLst>
                                  <p:childTnLst>
                                    <p:animEffect transition="out" filter="fade">
                                      <p:cBhvr>
                                        <p:cTn id="198" dur="5000" fill="hold"/>
                                        <p:tgtEl>
                                          <p:spTgt spid="396">
                                            <p:graphicEl>
                                              <a:chart seriesIdx="-4" categoryIdx="13" bldStep="category"/>
                                            </p:graphicEl>
                                          </p:spTgt>
                                        </p:tgtEl>
                                      </p:cBhvr>
                                    </p:animEffect>
                                    <p:set>
                                      <p:cBhvr>
                                        <p:cTn id="199" fill="hold">
                                          <p:stCondLst>
                                            <p:cond delay="4999"/>
                                          </p:stCondLst>
                                        </p:cTn>
                                        <p:tgtEl>
                                          <p:spTgt spid="396">
                                            <p:graphicEl>
                                              <a:chart seriesIdx="-4" categoryIdx="13" bldStep="category"/>
                                            </p:graphicEl>
                                          </p:spTgt>
                                        </p:tgtEl>
                                        <p:attrNameLst>
                                          <p:attrName>style.visibility</p:attrName>
                                        </p:attrNameLst>
                                      </p:cBhvr>
                                      <p:to>
                                        <p:strVal val="hidden"/>
                                      </p:to>
                                    </p:set>
                                  </p:childTnLst>
                                </p:cTn>
                              </p:par>
                            </p:childTnLst>
                          </p:cTn>
                        </p:par>
                        <p:par>
                          <p:cTn id="200" fill="hold">
                            <p:stCondLst>
                              <p:cond delay="241000"/>
                            </p:stCondLst>
                            <p:childTnLst>
                              <p:par>
                                <p:cTn id="201" presetID="10" presetClass="exit" fill="hold" grpId="3" nodeType="afterEffect">
                                  <p:stCondLst>
                                    <p:cond delay="0"/>
                                  </p:stCondLst>
                                  <p:childTnLst>
                                    <p:animEffect transition="out" filter="fade">
                                      <p:cBhvr>
                                        <p:cTn id="202" dur="5000" fill="hold"/>
                                        <p:tgtEl>
                                          <p:spTgt spid="396">
                                            <p:graphicEl>
                                              <a:chart seriesIdx="-4" categoryIdx="12" bldStep="category"/>
                                            </p:graphicEl>
                                          </p:spTgt>
                                        </p:tgtEl>
                                      </p:cBhvr>
                                    </p:animEffect>
                                    <p:set>
                                      <p:cBhvr>
                                        <p:cTn id="203" fill="hold">
                                          <p:stCondLst>
                                            <p:cond delay="4999"/>
                                          </p:stCondLst>
                                        </p:cTn>
                                        <p:tgtEl>
                                          <p:spTgt spid="396">
                                            <p:graphicEl>
                                              <a:chart seriesIdx="-4" categoryIdx="12" bldStep="category"/>
                                            </p:graphicEl>
                                          </p:spTgt>
                                        </p:tgtEl>
                                        <p:attrNameLst>
                                          <p:attrName>style.visibility</p:attrName>
                                        </p:attrNameLst>
                                      </p:cBhvr>
                                      <p:to>
                                        <p:strVal val="hidden"/>
                                      </p:to>
                                    </p:set>
                                  </p:childTnLst>
                                </p:cTn>
                              </p:par>
                            </p:childTnLst>
                          </p:cTn>
                        </p:par>
                        <p:par>
                          <p:cTn id="204" fill="hold">
                            <p:stCondLst>
                              <p:cond delay="246000"/>
                            </p:stCondLst>
                            <p:childTnLst>
                              <p:par>
                                <p:cTn id="205" presetID="10" presetClass="exit" fill="hold" grpId="3" nodeType="afterEffect">
                                  <p:stCondLst>
                                    <p:cond delay="0"/>
                                  </p:stCondLst>
                                  <p:childTnLst>
                                    <p:animEffect transition="out" filter="fade">
                                      <p:cBhvr>
                                        <p:cTn id="206" dur="5000" fill="hold"/>
                                        <p:tgtEl>
                                          <p:spTgt spid="396">
                                            <p:graphicEl>
                                              <a:chart seriesIdx="-4" categoryIdx="11" bldStep="category"/>
                                            </p:graphicEl>
                                          </p:spTgt>
                                        </p:tgtEl>
                                      </p:cBhvr>
                                    </p:animEffect>
                                    <p:set>
                                      <p:cBhvr>
                                        <p:cTn id="207" fill="hold">
                                          <p:stCondLst>
                                            <p:cond delay="4999"/>
                                          </p:stCondLst>
                                        </p:cTn>
                                        <p:tgtEl>
                                          <p:spTgt spid="396">
                                            <p:graphicEl>
                                              <a:chart seriesIdx="-4" categoryIdx="11" bldStep="category"/>
                                            </p:graphicEl>
                                          </p:spTgt>
                                        </p:tgtEl>
                                        <p:attrNameLst>
                                          <p:attrName>style.visibility</p:attrName>
                                        </p:attrNameLst>
                                      </p:cBhvr>
                                      <p:to>
                                        <p:strVal val="hidden"/>
                                      </p:to>
                                    </p:set>
                                  </p:childTnLst>
                                </p:cTn>
                              </p:par>
                            </p:childTnLst>
                          </p:cTn>
                        </p:par>
                        <p:par>
                          <p:cTn id="208" fill="hold">
                            <p:stCondLst>
                              <p:cond delay="251000"/>
                            </p:stCondLst>
                            <p:childTnLst>
                              <p:par>
                                <p:cTn id="209" presetID="10" presetClass="exit" fill="hold" grpId="3" nodeType="afterEffect">
                                  <p:stCondLst>
                                    <p:cond delay="0"/>
                                  </p:stCondLst>
                                  <p:childTnLst>
                                    <p:animEffect transition="out" filter="fade">
                                      <p:cBhvr>
                                        <p:cTn id="210" dur="5000" fill="hold"/>
                                        <p:tgtEl>
                                          <p:spTgt spid="396">
                                            <p:graphicEl>
                                              <a:chart seriesIdx="-4" categoryIdx="10" bldStep="category"/>
                                            </p:graphicEl>
                                          </p:spTgt>
                                        </p:tgtEl>
                                      </p:cBhvr>
                                    </p:animEffect>
                                    <p:set>
                                      <p:cBhvr>
                                        <p:cTn id="211" fill="hold">
                                          <p:stCondLst>
                                            <p:cond delay="4999"/>
                                          </p:stCondLst>
                                        </p:cTn>
                                        <p:tgtEl>
                                          <p:spTgt spid="396">
                                            <p:graphicEl>
                                              <a:chart seriesIdx="-4" categoryIdx="10" bldStep="category"/>
                                            </p:graphicEl>
                                          </p:spTgt>
                                        </p:tgtEl>
                                        <p:attrNameLst>
                                          <p:attrName>style.visibility</p:attrName>
                                        </p:attrNameLst>
                                      </p:cBhvr>
                                      <p:to>
                                        <p:strVal val="hidden"/>
                                      </p:to>
                                    </p:set>
                                  </p:childTnLst>
                                </p:cTn>
                              </p:par>
                            </p:childTnLst>
                          </p:cTn>
                        </p:par>
                        <p:par>
                          <p:cTn id="212" fill="hold">
                            <p:stCondLst>
                              <p:cond delay="256000"/>
                            </p:stCondLst>
                            <p:childTnLst>
                              <p:par>
                                <p:cTn id="213" presetID="10" presetClass="exit" fill="hold" grpId="3" nodeType="afterEffect">
                                  <p:stCondLst>
                                    <p:cond delay="0"/>
                                  </p:stCondLst>
                                  <p:childTnLst>
                                    <p:animEffect transition="out" filter="fade">
                                      <p:cBhvr>
                                        <p:cTn id="214" dur="5000" fill="hold"/>
                                        <p:tgtEl>
                                          <p:spTgt spid="396">
                                            <p:graphicEl>
                                              <a:chart seriesIdx="-4" categoryIdx="9" bldStep="category"/>
                                            </p:graphicEl>
                                          </p:spTgt>
                                        </p:tgtEl>
                                      </p:cBhvr>
                                    </p:animEffect>
                                    <p:set>
                                      <p:cBhvr>
                                        <p:cTn id="215" fill="hold">
                                          <p:stCondLst>
                                            <p:cond delay="4999"/>
                                          </p:stCondLst>
                                        </p:cTn>
                                        <p:tgtEl>
                                          <p:spTgt spid="396">
                                            <p:graphicEl>
                                              <a:chart seriesIdx="-4" categoryIdx="9" bldStep="category"/>
                                            </p:graphicEl>
                                          </p:spTgt>
                                        </p:tgtEl>
                                        <p:attrNameLst>
                                          <p:attrName>style.visibility</p:attrName>
                                        </p:attrNameLst>
                                      </p:cBhvr>
                                      <p:to>
                                        <p:strVal val="hidden"/>
                                      </p:to>
                                    </p:set>
                                  </p:childTnLst>
                                </p:cTn>
                              </p:par>
                            </p:childTnLst>
                          </p:cTn>
                        </p:par>
                        <p:par>
                          <p:cTn id="216" fill="hold">
                            <p:stCondLst>
                              <p:cond delay="261000"/>
                            </p:stCondLst>
                            <p:childTnLst>
                              <p:par>
                                <p:cTn id="217" presetID="10" presetClass="exit" fill="hold" grpId="3" nodeType="afterEffect">
                                  <p:stCondLst>
                                    <p:cond delay="0"/>
                                  </p:stCondLst>
                                  <p:childTnLst>
                                    <p:animEffect transition="out" filter="fade">
                                      <p:cBhvr>
                                        <p:cTn id="218" dur="5000" fill="hold"/>
                                        <p:tgtEl>
                                          <p:spTgt spid="396">
                                            <p:graphicEl>
                                              <a:chart seriesIdx="-4" categoryIdx="8" bldStep="category"/>
                                            </p:graphicEl>
                                          </p:spTgt>
                                        </p:tgtEl>
                                      </p:cBhvr>
                                    </p:animEffect>
                                    <p:set>
                                      <p:cBhvr>
                                        <p:cTn id="219" fill="hold">
                                          <p:stCondLst>
                                            <p:cond delay="4999"/>
                                          </p:stCondLst>
                                        </p:cTn>
                                        <p:tgtEl>
                                          <p:spTgt spid="396">
                                            <p:graphicEl>
                                              <a:chart seriesIdx="-4" categoryIdx="8" bldStep="category"/>
                                            </p:graphicEl>
                                          </p:spTgt>
                                        </p:tgtEl>
                                        <p:attrNameLst>
                                          <p:attrName>style.visibility</p:attrName>
                                        </p:attrNameLst>
                                      </p:cBhvr>
                                      <p:to>
                                        <p:strVal val="hidden"/>
                                      </p:to>
                                    </p:set>
                                  </p:childTnLst>
                                </p:cTn>
                              </p:par>
                            </p:childTnLst>
                          </p:cTn>
                        </p:par>
                        <p:par>
                          <p:cTn id="220" fill="hold">
                            <p:stCondLst>
                              <p:cond delay="266000"/>
                            </p:stCondLst>
                            <p:childTnLst>
                              <p:par>
                                <p:cTn id="221" presetID="10" presetClass="exit" fill="hold" grpId="3" nodeType="afterEffect">
                                  <p:stCondLst>
                                    <p:cond delay="0"/>
                                  </p:stCondLst>
                                  <p:childTnLst>
                                    <p:animEffect transition="out" filter="fade">
                                      <p:cBhvr>
                                        <p:cTn id="222" dur="5000" fill="hold"/>
                                        <p:tgtEl>
                                          <p:spTgt spid="396">
                                            <p:graphicEl>
                                              <a:chart seriesIdx="-4" categoryIdx="7" bldStep="category"/>
                                            </p:graphicEl>
                                          </p:spTgt>
                                        </p:tgtEl>
                                      </p:cBhvr>
                                    </p:animEffect>
                                    <p:set>
                                      <p:cBhvr>
                                        <p:cTn id="223" fill="hold">
                                          <p:stCondLst>
                                            <p:cond delay="4999"/>
                                          </p:stCondLst>
                                        </p:cTn>
                                        <p:tgtEl>
                                          <p:spTgt spid="396">
                                            <p:graphicEl>
                                              <a:chart seriesIdx="-4" categoryIdx="7" bldStep="category"/>
                                            </p:graphicEl>
                                          </p:spTgt>
                                        </p:tgtEl>
                                        <p:attrNameLst>
                                          <p:attrName>style.visibility</p:attrName>
                                        </p:attrNameLst>
                                      </p:cBhvr>
                                      <p:to>
                                        <p:strVal val="hidden"/>
                                      </p:to>
                                    </p:set>
                                  </p:childTnLst>
                                </p:cTn>
                              </p:par>
                            </p:childTnLst>
                          </p:cTn>
                        </p:par>
                        <p:par>
                          <p:cTn id="224" fill="hold">
                            <p:stCondLst>
                              <p:cond delay="271000"/>
                            </p:stCondLst>
                            <p:childTnLst>
                              <p:par>
                                <p:cTn id="225" presetID="10" presetClass="exit" fill="hold" grpId="3" nodeType="afterEffect">
                                  <p:stCondLst>
                                    <p:cond delay="0"/>
                                  </p:stCondLst>
                                  <p:childTnLst>
                                    <p:animEffect transition="out" filter="fade">
                                      <p:cBhvr>
                                        <p:cTn id="226" dur="5000" fill="hold"/>
                                        <p:tgtEl>
                                          <p:spTgt spid="396">
                                            <p:graphicEl>
                                              <a:chart seriesIdx="-4" categoryIdx="6" bldStep="category"/>
                                            </p:graphicEl>
                                          </p:spTgt>
                                        </p:tgtEl>
                                      </p:cBhvr>
                                    </p:animEffect>
                                    <p:set>
                                      <p:cBhvr>
                                        <p:cTn id="227" fill="hold">
                                          <p:stCondLst>
                                            <p:cond delay="4999"/>
                                          </p:stCondLst>
                                        </p:cTn>
                                        <p:tgtEl>
                                          <p:spTgt spid="396">
                                            <p:graphicEl>
                                              <a:chart seriesIdx="-4" categoryIdx="6" bldStep="category"/>
                                            </p:graphicEl>
                                          </p:spTgt>
                                        </p:tgtEl>
                                        <p:attrNameLst>
                                          <p:attrName>style.visibility</p:attrName>
                                        </p:attrNameLst>
                                      </p:cBhvr>
                                      <p:to>
                                        <p:strVal val="hidden"/>
                                      </p:to>
                                    </p:set>
                                  </p:childTnLst>
                                </p:cTn>
                              </p:par>
                            </p:childTnLst>
                          </p:cTn>
                        </p:par>
                        <p:par>
                          <p:cTn id="228" fill="hold">
                            <p:stCondLst>
                              <p:cond delay="276000"/>
                            </p:stCondLst>
                            <p:childTnLst>
                              <p:par>
                                <p:cTn id="229" presetID="10" presetClass="exit" fill="hold" grpId="3" nodeType="afterEffect">
                                  <p:stCondLst>
                                    <p:cond delay="0"/>
                                  </p:stCondLst>
                                  <p:childTnLst>
                                    <p:animEffect transition="out" filter="fade">
                                      <p:cBhvr>
                                        <p:cTn id="230" dur="5000" fill="hold"/>
                                        <p:tgtEl>
                                          <p:spTgt spid="396">
                                            <p:graphicEl>
                                              <a:chart seriesIdx="-4" categoryIdx="5" bldStep="category"/>
                                            </p:graphicEl>
                                          </p:spTgt>
                                        </p:tgtEl>
                                      </p:cBhvr>
                                    </p:animEffect>
                                    <p:set>
                                      <p:cBhvr>
                                        <p:cTn id="231" fill="hold">
                                          <p:stCondLst>
                                            <p:cond delay="4999"/>
                                          </p:stCondLst>
                                        </p:cTn>
                                        <p:tgtEl>
                                          <p:spTgt spid="396">
                                            <p:graphicEl>
                                              <a:chart seriesIdx="-4" categoryIdx="5" bldStep="category"/>
                                            </p:graphicEl>
                                          </p:spTgt>
                                        </p:tgtEl>
                                        <p:attrNameLst>
                                          <p:attrName>style.visibility</p:attrName>
                                        </p:attrNameLst>
                                      </p:cBhvr>
                                      <p:to>
                                        <p:strVal val="hidden"/>
                                      </p:to>
                                    </p:set>
                                  </p:childTnLst>
                                </p:cTn>
                              </p:par>
                            </p:childTnLst>
                          </p:cTn>
                        </p:par>
                        <p:par>
                          <p:cTn id="232" fill="hold">
                            <p:stCondLst>
                              <p:cond delay="281000"/>
                            </p:stCondLst>
                            <p:childTnLst>
                              <p:par>
                                <p:cTn id="233" presetID="10" presetClass="exit" fill="hold" grpId="3" nodeType="afterEffect">
                                  <p:stCondLst>
                                    <p:cond delay="0"/>
                                  </p:stCondLst>
                                  <p:childTnLst>
                                    <p:animEffect transition="out" filter="fade">
                                      <p:cBhvr>
                                        <p:cTn id="234" dur="5000" fill="hold"/>
                                        <p:tgtEl>
                                          <p:spTgt spid="396">
                                            <p:graphicEl>
                                              <a:chart seriesIdx="-4" categoryIdx="4" bldStep="category"/>
                                            </p:graphicEl>
                                          </p:spTgt>
                                        </p:tgtEl>
                                      </p:cBhvr>
                                    </p:animEffect>
                                    <p:set>
                                      <p:cBhvr>
                                        <p:cTn id="235" fill="hold">
                                          <p:stCondLst>
                                            <p:cond delay="4999"/>
                                          </p:stCondLst>
                                        </p:cTn>
                                        <p:tgtEl>
                                          <p:spTgt spid="396">
                                            <p:graphicEl>
                                              <a:chart seriesIdx="-4" categoryIdx="4" bldStep="category"/>
                                            </p:graphicEl>
                                          </p:spTgt>
                                        </p:tgtEl>
                                        <p:attrNameLst>
                                          <p:attrName>style.visibility</p:attrName>
                                        </p:attrNameLst>
                                      </p:cBhvr>
                                      <p:to>
                                        <p:strVal val="hidden"/>
                                      </p:to>
                                    </p:set>
                                  </p:childTnLst>
                                </p:cTn>
                              </p:par>
                            </p:childTnLst>
                          </p:cTn>
                        </p:par>
                        <p:par>
                          <p:cTn id="236" fill="hold">
                            <p:stCondLst>
                              <p:cond delay="286000"/>
                            </p:stCondLst>
                            <p:childTnLst>
                              <p:par>
                                <p:cTn id="237" presetID="10" presetClass="exit" fill="hold" grpId="3" nodeType="afterEffect">
                                  <p:stCondLst>
                                    <p:cond delay="0"/>
                                  </p:stCondLst>
                                  <p:childTnLst>
                                    <p:animEffect transition="out" filter="fade">
                                      <p:cBhvr>
                                        <p:cTn id="238" dur="5000" fill="hold"/>
                                        <p:tgtEl>
                                          <p:spTgt spid="396">
                                            <p:graphicEl>
                                              <a:chart seriesIdx="-4" categoryIdx="3" bldStep="category"/>
                                            </p:graphicEl>
                                          </p:spTgt>
                                        </p:tgtEl>
                                      </p:cBhvr>
                                    </p:animEffect>
                                    <p:set>
                                      <p:cBhvr>
                                        <p:cTn id="239" fill="hold">
                                          <p:stCondLst>
                                            <p:cond delay="4999"/>
                                          </p:stCondLst>
                                        </p:cTn>
                                        <p:tgtEl>
                                          <p:spTgt spid="396">
                                            <p:graphicEl>
                                              <a:chart seriesIdx="-4" categoryIdx="3" bldStep="category"/>
                                            </p:graphicEl>
                                          </p:spTgt>
                                        </p:tgtEl>
                                        <p:attrNameLst>
                                          <p:attrName>style.visibility</p:attrName>
                                        </p:attrNameLst>
                                      </p:cBhvr>
                                      <p:to>
                                        <p:strVal val="hidden"/>
                                      </p:to>
                                    </p:set>
                                  </p:childTnLst>
                                </p:cTn>
                              </p:par>
                            </p:childTnLst>
                          </p:cTn>
                        </p:par>
                        <p:par>
                          <p:cTn id="240" fill="hold">
                            <p:stCondLst>
                              <p:cond delay="291000"/>
                            </p:stCondLst>
                            <p:childTnLst>
                              <p:par>
                                <p:cTn id="241" presetID="10" presetClass="exit" fill="hold" grpId="3" nodeType="afterEffect">
                                  <p:stCondLst>
                                    <p:cond delay="0"/>
                                  </p:stCondLst>
                                  <p:childTnLst>
                                    <p:animEffect transition="out" filter="fade">
                                      <p:cBhvr>
                                        <p:cTn id="242" dur="5000" fill="hold"/>
                                        <p:tgtEl>
                                          <p:spTgt spid="396">
                                            <p:graphicEl>
                                              <a:chart seriesIdx="-4" categoryIdx="2" bldStep="category"/>
                                            </p:graphicEl>
                                          </p:spTgt>
                                        </p:tgtEl>
                                      </p:cBhvr>
                                    </p:animEffect>
                                    <p:set>
                                      <p:cBhvr>
                                        <p:cTn id="243" fill="hold">
                                          <p:stCondLst>
                                            <p:cond delay="4999"/>
                                          </p:stCondLst>
                                        </p:cTn>
                                        <p:tgtEl>
                                          <p:spTgt spid="396">
                                            <p:graphicEl>
                                              <a:chart seriesIdx="-4" categoryIdx="2" bldStep="category"/>
                                            </p:graphicEl>
                                          </p:spTgt>
                                        </p:tgtEl>
                                        <p:attrNameLst>
                                          <p:attrName>style.visibility</p:attrName>
                                        </p:attrNameLst>
                                      </p:cBhvr>
                                      <p:to>
                                        <p:strVal val="hidden"/>
                                      </p:to>
                                    </p:set>
                                  </p:childTnLst>
                                </p:cTn>
                              </p:par>
                            </p:childTnLst>
                          </p:cTn>
                        </p:par>
                        <p:par>
                          <p:cTn id="244" fill="hold">
                            <p:stCondLst>
                              <p:cond delay="296000"/>
                            </p:stCondLst>
                            <p:childTnLst>
                              <p:par>
                                <p:cTn id="245" presetID="10" presetClass="exit" fill="hold" grpId="3" nodeType="afterEffect">
                                  <p:stCondLst>
                                    <p:cond delay="0"/>
                                  </p:stCondLst>
                                  <p:childTnLst>
                                    <p:animEffect transition="out" filter="fade">
                                      <p:cBhvr>
                                        <p:cTn id="246" dur="5000" fill="hold"/>
                                        <p:tgtEl>
                                          <p:spTgt spid="396">
                                            <p:graphicEl>
                                              <a:chart seriesIdx="-4" categoryIdx="1" bldStep="category"/>
                                            </p:graphicEl>
                                          </p:spTgt>
                                        </p:tgtEl>
                                      </p:cBhvr>
                                    </p:animEffect>
                                    <p:set>
                                      <p:cBhvr>
                                        <p:cTn id="247" fill="hold">
                                          <p:stCondLst>
                                            <p:cond delay="4999"/>
                                          </p:stCondLst>
                                        </p:cTn>
                                        <p:tgtEl>
                                          <p:spTgt spid="396">
                                            <p:graphicEl>
                                              <a:chart seriesIdx="-4" categoryIdx="1" bldStep="category"/>
                                            </p:graphicEl>
                                          </p:spTgt>
                                        </p:tgtEl>
                                        <p:attrNameLst>
                                          <p:attrName>style.visibility</p:attrName>
                                        </p:attrNameLst>
                                      </p:cBhvr>
                                      <p:to>
                                        <p:strVal val="hidden"/>
                                      </p:to>
                                    </p:set>
                                  </p:childTnLst>
                                </p:cTn>
                              </p:par>
                            </p:childTnLst>
                          </p:cTn>
                        </p:par>
                        <p:par>
                          <p:cTn id="248" fill="hold">
                            <p:stCondLst>
                              <p:cond delay="301000"/>
                            </p:stCondLst>
                            <p:childTnLst>
                              <p:par>
                                <p:cTn id="249" presetID="10" presetClass="exit" fill="hold" grpId="3" nodeType="afterEffect">
                                  <p:stCondLst>
                                    <p:cond delay="0"/>
                                  </p:stCondLst>
                                  <p:childTnLst>
                                    <p:animEffect transition="out" filter="fade">
                                      <p:cBhvr>
                                        <p:cTn id="250" dur="5000" fill="hold"/>
                                        <p:tgtEl>
                                          <p:spTgt spid="396">
                                            <p:graphicEl>
                                              <a:chart seriesIdx="-4" categoryIdx="0" bldStep="category"/>
                                            </p:graphicEl>
                                          </p:spTgt>
                                        </p:tgtEl>
                                      </p:cBhvr>
                                    </p:animEffect>
                                    <p:set>
                                      <p:cBhvr>
                                        <p:cTn id="251" fill="hold">
                                          <p:stCondLst>
                                            <p:cond delay="4999"/>
                                          </p:stCondLst>
                                        </p:cTn>
                                        <p:tgtEl>
                                          <p:spTgt spid="396">
                                            <p:graphicEl>
                                              <a:chart seriesIdx="-4" categoryIdx="0" bldStep="category"/>
                                            </p:graphicEl>
                                          </p:spTgt>
                                        </p:tgtEl>
                                        <p:attrNameLst>
                                          <p:attrName>style.visibility</p:attrName>
                                        </p:attrNameLst>
                                      </p:cBhvr>
                                      <p:to>
                                        <p:strVal val="hidden"/>
                                      </p:to>
                                    </p:set>
                                  </p:childTnLst>
                                </p:cTn>
                              </p:par>
                            </p:childTnLst>
                          </p:cTn>
                        </p:par>
                        <p:par>
                          <p:cTn id="252" fill="hold">
                            <p:stCondLst>
                              <p:cond delay="306000"/>
                            </p:stCondLst>
                            <p:childTnLst>
                              <p:par>
                                <p:cTn id="253" presetID="10" presetClass="entr" fill="hold" grpId="4" nodeType="afterEffect">
                                  <p:stCondLst>
                                    <p:cond delay="0"/>
                                  </p:stCondLst>
                                  <p:iterate>
                                    <p:tmAbs val="0"/>
                                  </p:iterate>
                                  <p:childTnLst>
                                    <p:set>
                                      <p:cBhvr>
                                        <p:cTn id="254" fill="hold"/>
                                        <p:tgtEl>
                                          <p:spTgt spid="394"/>
                                        </p:tgtEl>
                                        <p:attrNameLst>
                                          <p:attrName>style.visibility</p:attrName>
                                        </p:attrNameLst>
                                      </p:cBhvr>
                                      <p:to>
                                        <p:strVal val="visible"/>
                                      </p:to>
                                    </p:set>
                                    <p:animEffect transition="in" filter="fade">
                                      <p:cBhvr>
                                        <p:cTn id="255" dur="500"/>
                                        <p:tgtEl>
                                          <p:spTgt spid="394"/>
                                        </p:tgtEl>
                                      </p:cBhvr>
                                    </p:animEffect>
                                  </p:childTnLst>
                                </p:cTn>
                              </p:par>
                            </p:childTnLst>
                          </p:cTn>
                        </p:par>
                        <p:par>
                          <p:cTn id="256" fill="hold">
                            <p:stCondLst>
                              <p:cond delay="306500"/>
                            </p:stCondLst>
                            <p:childTnLst>
                              <p:par>
                                <p:cTn id="257" presetID="1" presetClass="mediacall" presetSubtype="0" fill="hold" nodeType="afterEffect">
                                  <p:stCondLst>
                                    <p:cond delay="0"/>
                                  </p:stCondLst>
                                  <p:childTnLst>
                                    <p:cmd type="call" cmd="playFrom(0.0)">
                                      <p:cBhvr>
                                        <p:cTn id="258" dur="2000" fill="hold"/>
                                        <p:tgtEl>
                                          <p:spTgt spid="39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59" fill="hold" display="0">
                  <p:stCondLst>
                    <p:cond delay="indefinite"/>
                  </p:stCondLst>
                </p:cTn>
                <p:tgtEl>
                  <p:spTgt spid="397"/>
                </p:tgtEl>
              </p:cMediaNode>
            </p:audio>
            <p:audio>
              <p:cMediaNode vol="100000" showWhenStopped="0">
                <p:cTn id="260" fill="hold" display="0">
                  <p:stCondLst>
                    <p:cond delay="indefinite"/>
                  </p:stCondLst>
                </p:cTn>
                <p:tgtEl>
                  <p:spTgt spid="403"/>
                </p:tgtEl>
              </p:cMediaNode>
            </p:audio>
          </p:childTnLst>
        </p:cTn>
      </p:par>
    </p:tnLst>
    <p:bldLst>
      <p:bldP spid="394" grpId="4" animBg="1" advAuto="0"/>
      <p:bldGraphic spid="396" grpId="3">
        <p:bldSub>
          <a:bldChart bld="category"/>
        </p:bldSub>
      </p:bldGraphic>
      <p:bldP spid="402" grpId="1"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grpSp>
        <p:nvGrpSpPr>
          <p:cNvPr id="66" name="Gruppieren"/>
          <p:cNvGrpSpPr/>
          <p:nvPr/>
        </p:nvGrpSpPr>
        <p:grpSpPr>
          <a:xfrm>
            <a:off x="11073010" y="5045273"/>
            <a:ext cx="19101125" cy="3628856"/>
            <a:chOff x="0" y="0"/>
            <a:chExt cx="19101123" cy="3628855"/>
          </a:xfrm>
        </p:grpSpPr>
        <p:sp>
          <p:nvSpPr>
            <p:cNvPr id="64" name="PICREATE"/>
            <p:cNvSpPr txBox="1"/>
            <p:nvPr/>
          </p:nvSpPr>
          <p:spPr>
            <a:xfrm>
              <a:off x="0" y="0"/>
              <a:ext cx="19101123" cy="256159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19200"/>
                </a:lnSpc>
                <a:defRPr sz="19600" b="1" cap="all" baseline="-3571">
                  <a:solidFill>
                    <a:srgbClr val="424242"/>
                  </a:solidFill>
                  <a:latin typeface="Signika"/>
                  <a:ea typeface="Signika"/>
                  <a:cs typeface="Signika"/>
                  <a:sym typeface="Signika"/>
                </a:defRPr>
              </a:lvl1pPr>
            </a:lstStyle>
            <a:p>
              <a:r>
                <a:rPr sz="29400" dirty="0"/>
                <a:t>PICREATE</a:t>
              </a:r>
            </a:p>
          </p:txBody>
        </p:sp>
        <p:sp>
          <p:nvSpPr>
            <p:cNvPr id="65" name="MY UNCLE’S LOST PHOTOS"/>
            <p:cNvSpPr txBox="1"/>
            <p:nvPr/>
          </p:nvSpPr>
          <p:spPr>
            <a:xfrm>
              <a:off x="101600" y="2442889"/>
              <a:ext cx="11786542" cy="118596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dirty="0"/>
                <a:t>MY UNCLE’S LOST PHOTOS</a:t>
              </a:r>
            </a:p>
          </p:txBody>
        </p:sp>
      </p:grpSp>
      <p:sp>
        <p:nvSpPr>
          <p:cNvPr id="67" name="A game by Sascha Reinhold based on an idea by Jens Bahr created for the Global Game Jam Online 2021."/>
          <p:cNvSpPr txBox="1"/>
          <p:nvPr/>
        </p:nvSpPr>
        <p:spPr>
          <a:xfrm>
            <a:off x="11174610" y="7925085"/>
            <a:ext cx="10968547" cy="24320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spc="96" baseline="-27083">
                <a:solidFill>
                  <a:srgbClr val="424242"/>
                </a:solidFill>
                <a:latin typeface="Signika"/>
                <a:ea typeface="Signika"/>
                <a:cs typeface="Signika"/>
                <a:sym typeface="Signika"/>
              </a:defRPr>
            </a:lvl1pPr>
          </a:lstStyle>
          <a:p>
            <a:r>
              <a:rPr sz="7200" dirty="0"/>
              <a:t>A game by Sascha Reinhold based on an idea by Jens Bahr created for the Global Game Jam Online 2021.</a:t>
            </a:r>
          </a:p>
        </p:txBody>
      </p:sp>
      <p:grpSp>
        <p:nvGrpSpPr>
          <p:cNvPr id="72" name="Gruppieren"/>
          <p:cNvGrpSpPr/>
          <p:nvPr/>
        </p:nvGrpSpPr>
        <p:grpSpPr>
          <a:xfrm>
            <a:off x="-5480943" y="1833202"/>
            <a:ext cx="15033242" cy="11283793"/>
            <a:chOff x="0" y="0"/>
            <a:chExt cx="15033241" cy="11283791"/>
          </a:xfrm>
        </p:grpSpPr>
        <p:grpSp>
          <p:nvGrpSpPr>
            <p:cNvPr id="70" name="Gruppieren"/>
            <p:cNvGrpSpPr/>
            <p:nvPr/>
          </p:nvGrpSpPr>
          <p:grpSpPr>
            <a:xfrm>
              <a:off x="0" y="0"/>
              <a:ext cx="15033241" cy="10287000"/>
              <a:chOff x="0" y="0"/>
              <a:chExt cx="15033240" cy="10287000"/>
            </a:xfrm>
          </p:grpSpPr>
          <p:sp>
            <p:nvSpPr>
              <p:cNvPr id="68"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69" name="Rechteck"/>
              <p:cNvSpPr/>
              <p:nvPr/>
            </p:nvSpPr>
            <p:spPr>
              <a:xfrm>
                <a:off x="406400" y="399293"/>
                <a:ext cx="14224000" cy="9486901"/>
              </a:xfrm>
              <a:prstGeom prst="rect">
                <a:avLst/>
              </a:prstGeom>
              <a:solidFill>
                <a:srgbClr val="D6D6D6"/>
              </a:solidFill>
              <a:ln w="12700" cap="flat">
                <a:noFill/>
                <a:miter lim="400000"/>
              </a:ln>
              <a:effectLst/>
            </p:spPr>
            <p:txBody>
              <a:bodyPr wrap="square" lIns="71437" tIns="71437" rIns="71437" bIns="71437" numCol="1" anchor="ctr">
                <a:noAutofit/>
              </a:bodyPr>
              <a:lstStyle/>
              <a:p>
                <a:pPr>
                  <a:defRPr sz="3200">
                    <a:solidFill>
                      <a:srgbClr val="FFFFFF"/>
                    </a:solidFill>
                  </a:defRPr>
                </a:pPr>
                <a:endParaRPr/>
              </a:p>
            </p:txBody>
          </p:sp>
        </p:grpSp>
        <p:sp>
          <p:nvSpPr>
            <p:cNvPr id="71" name="?"/>
            <p:cNvSpPr txBox="1"/>
            <p:nvPr/>
          </p:nvSpPr>
          <p:spPr>
            <a:xfrm>
              <a:off x="8297560" y="4057005"/>
              <a:ext cx="6320151" cy="72267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19200"/>
                </a:lnSpc>
                <a:defRPr sz="80000" b="1" cap="all" baseline="-875">
                  <a:solidFill>
                    <a:srgbClr val="FFFFFF"/>
                  </a:solidFill>
                  <a:latin typeface="Signika"/>
                  <a:ea typeface="Signika"/>
                  <a:cs typeface="Signika"/>
                  <a:sym typeface="Signika"/>
                </a:defRPr>
              </a:pPr>
              <a:endParaRPr sz="120000" dirty="0"/>
            </a:p>
            <a:p>
              <a:pPr algn="l" defTabSz="457200">
                <a:lnSpc>
                  <a:spcPts val="19200"/>
                </a:lnSpc>
                <a:defRPr sz="80000" b="1" cap="all" baseline="-875">
                  <a:solidFill>
                    <a:srgbClr val="FFFFFF"/>
                  </a:solidFill>
                  <a:latin typeface="Signika"/>
                  <a:ea typeface="Signika"/>
                  <a:cs typeface="Signika"/>
                  <a:sym typeface="Signika"/>
                </a:defRPr>
              </a:pPr>
              <a:r>
                <a:rPr sz="120000" dirty="0"/>
                <a:t>?</a:t>
              </a:r>
            </a:p>
          </p:txBody>
        </p:sp>
      </p:gr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nodeType="afterEffect">
                                  <p:stCondLst>
                                    <p:cond delay="1000"/>
                                  </p:stCondLst>
                                  <p:childTnLst>
                                    <p:animMotion origin="layout" path="M 0.000000 0.000000 L 0.000000 -0.147986" pathEditMode="relative">
                                      <p:cBhvr>
                                        <p:cTn id="6" dur="2000" fill="hold"/>
                                        <p:tgtEl>
                                          <p:spTgt spid="66"/>
                                        </p:tgtEl>
                                        <p:attrNameLst>
                                          <p:attrName>ppt_x</p:attrName>
                                          <p:attrName>ppt_y</p:attrName>
                                        </p:attrNameLst>
                                      </p:cBhvr>
                                    </p:animMotion>
                                  </p:childTnLst>
                                </p:cTn>
                              </p:par>
                            </p:childTnLst>
                          </p:cTn>
                        </p:par>
                        <p:par>
                          <p:cTn id="7" fill="hold">
                            <p:stCondLst>
                              <p:cond delay="3000"/>
                            </p:stCondLst>
                            <p:childTnLst>
                              <p:par>
                                <p:cTn id="8" presetID="1" presetClass="entr" presetSubtype="0" fill="hold" grpId="2" nodeType="afterEffect">
                                  <p:stCondLst>
                                    <p:cond delay="0"/>
                                  </p:stCondLst>
                                  <p:iterate type="lt">
                                    <p:tmAbs val="100"/>
                                  </p:iterate>
                                  <p:childTnLst>
                                    <p:set>
                                      <p:cBhvr>
                                        <p:cTn id="9" fill="hold"/>
                                        <p:tgtEl>
                                          <p:spTgt spid="67"/>
                                        </p:tgtEl>
                                        <p:attrNameLst>
                                          <p:attrName>style.visibility</p:attrName>
                                        </p:attrNameLst>
                                      </p:cBhvr>
                                      <p:to>
                                        <p:strVal val="visible"/>
                                      </p:to>
                                    </p:set>
                                  </p:childTnLst>
                                </p:cTn>
                              </p:par>
                            </p:childTnLst>
                          </p:cTn>
                        </p:par>
                        <p:par>
                          <p:cTn id="10" fill="hold">
                            <p:stCondLst>
                              <p:cond delay="3000"/>
                            </p:stCondLst>
                            <p:childTnLst>
                              <p:par>
                                <p:cTn id="11" presetID="9" presetClass="exit" fill="hold" grpId="3" nodeType="afterEffect">
                                  <p:stCondLst>
                                    <p:cond delay="2000"/>
                                  </p:stCondLst>
                                  <p:iterate>
                                    <p:tmAbs val="0"/>
                                  </p:iterate>
                                  <p:childTnLst>
                                    <p:animEffect transition="out" filter="dissolve">
                                      <p:cBhvr>
                                        <p:cTn id="12" dur="2500" fill="hold"/>
                                        <p:tgtEl>
                                          <p:spTgt spid="72"/>
                                        </p:tgtEl>
                                      </p:cBhvr>
                                    </p:animEffect>
                                    <p:set>
                                      <p:cBhvr>
                                        <p:cTn id="13" fill="hold">
                                          <p:stCondLst>
                                            <p:cond delay="2499"/>
                                          </p:stCondLst>
                                        </p:cTn>
                                        <p:tgtEl>
                                          <p:spTgt spid="7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2" animBg="1" advAuto="0"/>
      <p:bldP spid="72" grpId="3" animBg="1" advAuto="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410"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411" name="Rechteck"/>
          <p:cNvSpPr/>
          <p:nvPr/>
        </p:nvSpPr>
        <p:spPr>
          <a:xfrm>
            <a:off x="2234009" y="1833202"/>
            <a:ext cx="15033241" cy="10287001"/>
          </a:xfrm>
          <a:prstGeom prst="rect">
            <a:avLst/>
          </a:prstGeom>
          <a:solidFill>
            <a:srgbClr val="FFFFFF"/>
          </a:solidFill>
          <a:ln w="12700">
            <a:miter lim="400000"/>
          </a:ln>
          <a:effectLst>
            <a:outerShdw blurRad="190500" dist="8455" dir="5400000" rotWithShape="0">
              <a:srgbClr val="000000"/>
            </a:outerShdw>
          </a:effectLst>
        </p:spPr>
        <p:txBody>
          <a:bodyPr lIns="71437" tIns="71437" rIns="71437" bIns="71437" anchor="ctr"/>
          <a:lstStyle/>
          <a:p>
            <a:pPr>
              <a:defRPr sz="3200">
                <a:solidFill>
                  <a:srgbClr val="FFFFFF"/>
                </a:solidFill>
              </a:defRPr>
            </a:pPr>
            <a:endParaRPr/>
          </a:p>
        </p:txBody>
      </p:sp>
      <p:pic>
        <p:nvPicPr>
          <p:cNvPr id="412" name="sr_20200515_image0770.jpg" descr="sr_20200515_image0770.jpg"/>
          <p:cNvPicPr>
            <a:picLocks noChangeAspect="1"/>
          </p:cNvPicPr>
          <p:nvPr/>
        </p:nvPicPr>
        <p:blipFill>
          <a:blip r:embed="rId2">
            <a:extLst/>
          </a:blip>
          <a:stretch>
            <a:fillRect/>
          </a:stretch>
        </p:blipFill>
        <p:spPr>
          <a:xfrm>
            <a:off x="2644675" y="2232496"/>
            <a:ext cx="14224001" cy="9482668"/>
          </a:xfrm>
          <a:prstGeom prst="rect">
            <a:avLst/>
          </a:prstGeom>
          <a:ln w="12700">
            <a:miter lim="400000"/>
          </a:ln>
        </p:spPr>
      </p:pic>
      <p:sp>
        <p:nvSpPr>
          <p:cNvPr id="28" name="Kreis"/>
          <p:cNvSpPr/>
          <p:nvPr/>
        </p:nvSpPr>
        <p:spPr>
          <a:xfrm>
            <a:off x="18386896" y="11227469"/>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29" name="Kreis"/>
          <p:cNvSpPr/>
          <p:nvPr/>
        </p:nvSpPr>
        <p:spPr>
          <a:xfrm>
            <a:off x="18386896" y="10003338"/>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0" name="Kreis"/>
          <p:cNvSpPr/>
          <p:nvPr/>
        </p:nvSpPr>
        <p:spPr>
          <a:xfrm>
            <a:off x="18386896" y="4693850"/>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1" name="Kreis"/>
          <p:cNvSpPr/>
          <p:nvPr/>
        </p:nvSpPr>
        <p:spPr>
          <a:xfrm>
            <a:off x="18386896" y="3482262"/>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2" name="Kreis"/>
          <p:cNvSpPr/>
          <p:nvPr/>
        </p:nvSpPr>
        <p:spPr>
          <a:xfrm>
            <a:off x="18392775" y="2257350"/>
            <a:ext cx="1016000"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3" name="VOTE"/>
          <p:cNvSpPr txBox="1"/>
          <p:nvPr/>
        </p:nvSpPr>
        <p:spPr>
          <a:xfrm>
            <a:off x="18487801" y="1009637"/>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VOTE</a:t>
            </a:r>
          </a:p>
        </p:txBody>
      </p:sp>
      <p:sp>
        <p:nvSpPr>
          <p:cNvPr id="34" name="best recreation"/>
          <p:cNvSpPr txBox="1"/>
          <p:nvPr/>
        </p:nvSpPr>
        <p:spPr>
          <a:xfrm>
            <a:off x="19707696" y="22255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best recreation</a:t>
            </a:r>
          </a:p>
        </p:txBody>
      </p:sp>
      <p:sp>
        <p:nvSpPr>
          <p:cNvPr id="35" name="best lighting"/>
          <p:cNvSpPr txBox="1"/>
          <p:nvPr/>
        </p:nvSpPr>
        <p:spPr>
          <a:xfrm>
            <a:off x="19707696" y="344141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lighting</a:t>
            </a:r>
          </a:p>
        </p:txBody>
      </p:sp>
      <p:sp>
        <p:nvSpPr>
          <p:cNvPr id="36" name="best items"/>
          <p:cNvSpPr txBox="1"/>
          <p:nvPr/>
        </p:nvSpPr>
        <p:spPr>
          <a:xfrm>
            <a:off x="19707696" y="4667349"/>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items</a:t>
            </a:r>
          </a:p>
        </p:txBody>
      </p:sp>
      <p:sp>
        <p:nvSpPr>
          <p:cNvPr id="37" name="fastest player"/>
          <p:cNvSpPr txBox="1"/>
          <p:nvPr/>
        </p:nvSpPr>
        <p:spPr>
          <a:xfrm>
            <a:off x="19707696" y="9960988"/>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fastest player</a:t>
            </a:r>
          </a:p>
        </p:txBody>
      </p:sp>
      <p:sp>
        <p:nvSpPr>
          <p:cNvPr id="38" name="slowest player"/>
          <p:cNvSpPr txBox="1"/>
          <p:nvPr/>
        </p:nvSpPr>
        <p:spPr>
          <a:xfrm>
            <a:off x="19707696" y="111980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slowest player</a:t>
            </a:r>
          </a:p>
        </p:txBody>
      </p:sp>
      <p:sp>
        <p:nvSpPr>
          <p:cNvPr id="39" name="🖼"/>
          <p:cNvSpPr txBox="1"/>
          <p:nvPr/>
        </p:nvSpPr>
        <p:spPr>
          <a:xfrm>
            <a:off x="18487801" y="2225526"/>
            <a:ext cx="819374" cy="78104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a:t>
            </a:r>
          </a:p>
        </p:txBody>
      </p:sp>
      <p:sp>
        <p:nvSpPr>
          <p:cNvPr id="40" name="🔦"/>
          <p:cNvSpPr txBox="1"/>
          <p:nvPr/>
        </p:nvSpPr>
        <p:spPr>
          <a:xfrm>
            <a:off x="18487801" y="3428922"/>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1" name="📦"/>
          <p:cNvSpPr txBox="1"/>
          <p:nvPr/>
        </p:nvSpPr>
        <p:spPr>
          <a:xfrm>
            <a:off x="18487801" y="4667349"/>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2" name="🌪"/>
          <p:cNvSpPr txBox="1"/>
          <p:nvPr/>
        </p:nvSpPr>
        <p:spPr>
          <a:xfrm>
            <a:off x="18487801" y="997370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3" name="🐌"/>
          <p:cNvSpPr txBox="1"/>
          <p:nvPr/>
        </p:nvSpPr>
        <p:spPr>
          <a:xfrm>
            <a:off x="18487801" y="1119802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4" name="Kreis"/>
          <p:cNvSpPr/>
          <p:nvPr/>
        </p:nvSpPr>
        <p:spPr>
          <a:xfrm>
            <a:off x="18386896" y="5906877"/>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5" name="funniest image"/>
          <p:cNvSpPr txBox="1"/>
          <p:nvPr/>
        </p:nvSpPr>
        <p:spPr>
          <a:xfrm>
            <a:off x="19707696" y="588037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funniest image</a:t>
            </a:r>
          </a:p>
        </p:txBody>
      </p:sp>
      <p:sp>
        <p:nvSpPr>
          <p:cNvPr id="46" name="🎉"/>
          <p:cNvSpPr txBox="1"/>
          <p:nvPr/>
        </p:nvSpPr>
        <p:spPr>
          <a:xfrm>
            <a:off x="18487801" y="588037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7" name="Kreis"/>
          <p:cNvSpPr/>
          <p:nvPr/>
        </p:nvSpPr>
        <p:spPr>
          <a:xfrm>
            <a:off x="18386896" y="7125124"/>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8" name="most creative"/>
          <p:cNvSpPr txBox="1"/>
          <p:nvPr/>
        </p:nvSpPr>
        <p:spPr>
          <a:xfrm>
            <a:off x="19707696" y="709862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most creative</a:t>
            </a:r>
          </a:p>
        </p:txBody>
      </p:sp>
      <p:sp>
        <p:nvSpPr>
          <p:cNvPr id="49" name="🔮"/>
          <p:cNvSpPr txBox="1"/>
          <p:nvPr/>
        </p:nvSpPr>
        <p:spPr>
          <a:xfrm>
            <a:off x="18487801" y="709862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50" name="BONUS POINTS"/>
          <p:cNvSpPr txBox="1"/>
          <p:nvPr/>
        </p:nvSpPr>
        <p:spPr>
          <a:xfrm>
            <a:off x="18487801" y="8748171"/>
            <a:ext cx="471307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a:t>BONUS POINTS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p:tmAbs val="0"/>
                                  </p:iterate>
                                  <p:childTnLst>
                                    <p:set>
                                      <p:cBhvr>
                                        <p:cTn id="6" fill="hold"/>
                                        <p:tgtEl>
                                          <p:spTgt spid="412"/>
                                        </p:tgtEl>
                                        <p:attrNameLst>
                                          <p:attrName>style.visibility</p:attrName>
                                        </p:attrNameLst>
                                      </p:cBhvr>
                                      <p:to>
                                        <p:strVal val="visible"/>
                                      </p:to>
                                    </p:set>
                                    <p:animEffect transition="in" filter="fade">
                                      <p:cBhvr>
                                        <p:cTn id="7" dur="5000"/>
                                        <p:tgtEl>
                                          <p:spTgt spid="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 grpId="1"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437"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438" name="TIME"/>
          <p:cNvSpPr txBox="1"/>
          <p:nvPr/>
        </p:nvSpPr>
        <p:spPr>
          <a:xfrm>
            <a:off x="18087280" y="5488880"/>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1" baseline="-27083">
                <a:solidFill>
                  <a:srgbClr val="424242"/>
                </a:solidFill>
                <a:latin typeface="Signika"/>
                <a:ea typeface="Signika"/>
                <a:cs typeface="Signika"/>
                <a:sym typeface="Signika"/>
              </a:defRPr>
            </a:lvl1pPr>
          </a:lstStyle>
          <a:p>
            <a:r>
              <a:rPr sz="7200" dirty="0"/>
              <a:t>TIME</a:t>
            </a:r>
          </a:p>
        </p:txBody>
      </p:sp>
      <p:sp>
        <p:nvSpPr>
          <p:cNvPr id="439" name="5 minutes"/>
          <p:cNvSpPr txBox="1"/>
          <p:nvPr/>
        </p:nvSpPr>
        <p:spPr>
          <a:xfrm>
            <a:off x="18087280" y="6271886"/>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a:t>5 minutes</a:t>
            </a:r>
          </a:p>
        </p:txBody>
      </p:sp>
      <p:sp>
        <p:nvSpPr>
          <p:cNvPr id="440" name="Kreis"/>
          <p:cNvSpPr/>
          <p:nvPr/>
        </p:nvSpPr>
        <p:spPr>
          <a:xfrm>
            <a:off x="18485569" y="2232496"/>
            <a:ext cx="3256385" cy="3256385"/>
          </a:xfrm>
          <a:prstGeom prst="ellipse">
            <a:avLst/>
          </a:prstGeom>
          <a:solidFill>
            <a:schemeClr val="accent3">
              <a:hueOff val="-333990"/>
              <a:satOff val="3917"/>
              <a:lumOff val="-6666"/>
            </a:schemeClr>
          </a:solidFill>
          <a:ln w="12700">
            <a:miter lim="400000"/>
          </a:ln>
        </p:spPr>
        <p:txBody>
          <a:bodyPr lIns="71437" tIns="71437" rIns="71437" bIns="71437" anchor="ctr"/>
          <a:lstStyle/>
          <a:p>
            <a:pPr>
              <a:defRPr sz="3200">
                <a:solidFill>
                  <a:srgbClr val="FFFFFF"/>
                </a:solidFill>
              </a:defRPr>
            </a:pPr>
            <a:endParaRPr/>
          </a:p>
        </p:txBody>
      </p:sp>
      <p:sp>
        <p:nvSpPr>
          <p:cNvPr id="441" name="Kreis"/>
          <p:cNvSpPr/>
          <p:nvPr/>
        </p:nvSpPr>
        <p:spPr>
          <a:xfrm>
            <a:off x="18487801" y="2232496"/>
            <a:ext cx="3256385" cy="3256385"/>
          </a:xfrm>
          <a:prstGeom prst="ellipse">
            <a:avLst/>
          </a:prstGeom>
          <a:solidFill>
            <a:schemeClr val="accent5"/>
          </a:solidFill>
          <a:ln w="12700">
            <a:miter lim="400000"/>
          </a:ln>
        </p:spPr>
        <p:txBody>
          <a:bodyPr lIns="71437" tIns="71437" rIns="71437" bIns="71437" anchor="ctr"/>
          <a:lstStyle/>
          <a:p>
            <a:pPr>
              <a:defRPr sz="3200">
                <a:solidFill>
                  <a:srgbClr val="FFFFFF"/>
                </a:solidFill>
              </a:defRPr>
            </a:pPr>
            <a:endParaRPr/>
          </a:p>
        </p:txBody>
      </p:sp>
      <p:sp>
        <p:nvSpPr>
          <p:cNvPr id="442" name="Kreis"/>
          <p:cNvSpPr/>
          <p:nvPr/>
        </p:nvSpPr>
        <p:spPr>
          <a:xfrm>
            <a:off x="19295417" y="3046418"/>
            <a:ext cx="1628540" cy="1628541"/>
          </a:xfrm>
          <a:prstGeom prst="ellipse">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graphicFrame>
        <p:nvGraphicFramePr>
          <p:cNvPr id="443" name="2D-Donutdiagramm"/>
          <p:cNvGraphicFramePr/>
          <p:nvPr/>
        </p:nvGraphicFramePr>
        <p:xfrm>
          <a:off x="18487801" y="2232496"/>
          <a:ext cx="3254153" cy="3254153"/>
        </p:xfrm>
        <a:graphic>
          <a:graphicData uri="http://schemas.openxmlformats.org/drawingml/2006/chart">
            <c:chart xmlns:c="http://schemas.openxmlformats.org/drawingml/2006/chart" xmlns:r="http://schemas.openxmlformats.org/officeDocument/2006/relationships" r:id="rId6"/>
          </a:graphicData>
        </a:graphic>
      </p:graphicFrame>
      <p:pic>
        <p:nvPicPr>
          <p:cNvPr id="444" name="Alarm Clock Electric Beeping.wav" descr="Alarm Clock Electric Beeping.wav"/>
          <p:cNvPicPr>
            <a:picLocks/>
          </p:cNvPicPr>
          <p:nvPr>
            <a:audioFile r:link="rId2"/>
            <p:extLst>
              <p:ext uri="{DAA4B4D4-6D71-4841-9C94-3DE7FCFB9230}">
                <p14:media xmlns:p14="http://schemas.microsoft.com/office/powerpoint/2010/main" r:embed="rId1"/>
              </p:ext>
            </p:extLst>
          </p:nvPr>
        </p:nvPicPr>
        <p:blipFill>
          <a:blip r:embed="rId7">
            <a:extLst/>
          </a:blip>
          <a:stretch>
            <a:fillRect/>
          </a:stretch>
        </p:blipFill>
        <p:spPr>
          <a:xfrm>
            <a:off x="26106577" y="9153485"/>
            <a:ext cx="571501" cy="571501"/>
          </a:xfrm>
          <a:prstGeom prst="rect">
            <a:avLst/>
          </a:prstGeom>
          <a:ln w="12700">
            <a:miter lim="400000"/>
          </a:ln>
        </p:spPr>
      </p:pic>
      <p:grpSp>
        <p:nvGrpSpPr>
          <p:cNvPr id="449" name="Gruppieren"/>
          <p:cNvGrpSpPr/>
          <p:nvPr/>
        </p:nvGrpSpPr>
        <p:grpSpPr>
          <a:xfrm>
            <a:off x="2234009" y="1833202"/>
            <a:ext cx="15033242" cy="10287001"/>
            <a:chOff x="0" y="0"/>
            <a:chExt cx="15033241" cy="10287000"/>
          </a:xfrm>
        </p:grpSpPr>
        <p:sp>
          <p:nvSpPr>
            <p:cNvPr id="445"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446" name="“In the foreground is a group of people sitting in a gondola. One person with a large hat is mooring the boat at the riverside. In the background are green willows and a white building with a triangular roof.”"/>
            <p:cNvSpPr txBox="1"/>
            <p:nvPr/>
          </p:nvSpPr>
          <p:spPr>
            <a:xfrm>
              <a:off x="1625339" y="2831070"/>
              <a:ext cx="11949481" cy="407355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6400"/>
                </a:lnSpc>
                <a:defRPr sz="4800" baseline="-27083">
                  <a:solidFill>
                    <a:srgbClr val="424242"/>
                  </a:solidFill>
                  <a:latin typeface="Signika"/>
                  <a:ea typeface="Signika"/>
                  <a:cs typeface="Signika"/>
                  <a:sym typeface="Signika"/>
                </a:defRPr>
              </a:pPr>
              <a:r>
                <a:rPr sz="7200" dirty="0"/>
                <a:t>	“In the foreground is a </a:t>
              </a:r>
              <a:r>
                <a:rPr sz="7200" b="1" dirty="0"/>
                <a:t>group of people</a:t>
              </a:r>
              <a:r>
                <a:rPr sz="7200" dirty="0"/>
                <a:t> sitting in a </a:t>
              </a:r>
              <a:r>
                <a:rPr sz="7200" b="1" dirty="0"/>
                <a:t>gondola</a:t>
              </a:r>
              <a:r>
                <a:rPr sz="7200" dirty="0"/>
                <a:t>. One </a:t>
              </a:r>
              <a:r>
                <a:rPr sz="7200" b="1" dirty="0"/>
                <a:t>person with a large hat</a:t>
              </a:r>
              <a:r>
                <a:rPr sz="7200" dirty="0"/>
                <a:t> is mooring the boat at the riverside. In the background are </a:t>
              </a:r>
              <a:r>
                <a:rPr sz="7200" b="1" dirty="0"/>
                <a:t>green willows</a:t>
              </a:r>
              <a:r>
                <a:rPr sz="7200" dirty="0"/>
                <a:t> and a </a:t>
              </a:r>
              <a:r>
                <a:rPr sz="7200" b="1" dirty="0"/>
                <a:t>white building with a triangular roof</a:t>
              </a:r>
              <a:r>
                <a:rPr sz="7200" dirty="0"/>
                <a:t>.”</a:t>
              </a:r>
            </a:p>
          </p:txBody>
        </p:sp>
        <p:sp>
          <p:nvSpPr>
            <p:cNvPr id="447" name="This is what my uncle remembers:"/>
            <p:cNvSpPr txBox="1"/>
            <p:nvPr/>
          </p:nvSpPr>
          <p:spPr>
            <a:xfrm>
              <a:off x="1625339" y="1634522"/>
              <a:ext cx="11949481" cy="790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6400"/>
                </a:lnSpc>
                <a:defRPr sz="4800" b="1" cap="all" baseline="-27083">
                  <a:solidFill>
                    <a:srgbClr val="424242"/>
                  </a:solidFill>
                  <a:latin typeface="Signika"/>
                  <a:ea typeface="Signika"/>
                  <a:cs typeface="Signika"/>
                  <a:sym typeface="Signika"/>
                </a:defRPr>
              </a:lvl1pPr>
            </a:lstStyle>
            <a:p>
              <a:r>
                <a:rPr sz="7200"/>
                <a:t>This is what my uncle remembers:</a:t>
              </a:r>
            </a:p>
          </p:txBody>
        </p:sp>
        <p:sp>
          <p:nvSpPr>
            <p:cNvPr id="448" name="Linie"/>
            <p:cNvSpPr/>
            <p:nvPr/>
          </p:nvSpPr>
          <p:spPr>
            <a:xfrm>
              <a:off x="1625339" y="1588938"/>
              <a:ext cx="11788205" cy="1"/>
            </a:xfrm>
            <a:prstGeom prst="line">
              <a:avLst/>
            </a:prstGeom>
            <a:noFill/>
            <a:ln w="50800" cap="flat">
              <a:solidFill>
                <a:srgbClr val="424242"/>
              </a:solidFill>
              <a:prstDash val="solid"/>
              <a:miter lim="400000"/>
            </a:ln>
            <a:effectLst/>
          </p:spPr>
          <p:txBody>
            <a:bodyPr wrap="square" lIns="71437" tIns="71437" rIns="71437" bIns="71437" numCol="1" anchor="ctr">
              <a:noAutofit/>
            </a:bodyPr>
            <a:lstStyle/>
            <a:p>
              <a:pPr>
                <a:defRPr sz="3200"/>
              </a:pPr>
              <a:endParaRPr/>
            </a:p>
          </p:txBody>
        </p:sp>
      </p:grpSp>
      <p:pic>
        <p:nvPicPr>
          <p:cNvPr id="450" name="Antique Clicker 2, Clock, Ticking, Tick, Tock, Click, Rhythm, Time, Watch, Countdown.wav" descr="Antique Clicker 2, Clock, Ticking, Tick, Tock, Click, Rhythm, Time, Watch, Countdown.wav"/>
          <p:cNvPicPr>
            <a:picLocks/>
          </p:cNvPicPr>
          <p:nvPr>
            <a:audioFile r:link="rId4"/>
            <p:extLst>
              <p:ext uri="{DAA4B4D4-6D71-4841-9C94-3DE7FCFB9230}">
                <p14:media xmlns:p14="http://schemas.microsoft.com/office/powerpoint/2010/main" r:embed="rId3"/>
              </p:ext>
            </p:extLst>
          </p:nvPr>
        </p:nvPicPr>
        <p:blipFill>
          <a:blip r:embed="rId7">
            <a:extLst/>
          </a:blip>
          <a:stretch>
            <a:fillRect/>
          </a:stretch>
        </p:blipFill>
        <p:spPr>
          <a:xfrm>
            <a:off x="24257000" y="13589000"/>
            <a:ext cx="571500" cy="571500"/>
          </a:xfrm>
          <a:prstGeom prst="rect">
            <a:avLst/>
          </a:prstGeom>
          <a:ln w="12700">
            <a:miter lim="400000"/>
          </a:ln>
        </p:spPr>
      </p:pic>
      <p:sp>
        <p:nvSpPr>
          <p:cNvPr id="451" name="Linie"/>
          <p:cNvSpPr/>
          <p:nvPr/>
        </p:nvSpPr>
        <p:spPr>
          <a:xfrm flipV="1">
            <a:off x="20114095" y="2207096"/>
            <a:ext cx="1" cy="859336"/>
          </a:xfrm>
          <a:prstGeom prst="line">
            <a:avLst/>
          </a:prstGeom>
          <a:ln w="50800">
            <a:solidFill>
              <a:schemeClr val="accent3"/>
            </a:solidFill>
            <a:miter lim="400000"/>
          </a:ln>
        </p:spPr>
        <p:txBody>
          <a:bodyPr lIns="71437" tIns="71437" rIns="71437" bIns="71437" anchor="ctr"/>
          <a:lstStyle/>
          <a:p>
            <a:pPr>
              <a:defRPr sz="3200"/>
            </a:pPr>
            <a:endParaRPr/>
          </a:p>
        </p:txBody>
      </p:sp>
      <p:sp>
        <p:nvSpPr>
          <p:cNvPr id="452" name="Linie"/>
          <p:cNvSpPr/>
          <p:nvPr/>
        </p:nvSpPr>
        <p:spPr>
          <a:xfrm flipH="1" flipV="1">
            <a:off x="18543998" y="3347839"/>
            <a:ext cx="817277" cy="265550"/>
          </a:xfrm>
          <a:prstGeom prst="line">
            <a:avLst/>
          </a:prstGeom>
          <a:ln w="50800">
            <a:solidFill>
              <a:schemeClr val="accent3"/>
            </a:solidFill>
            <a:miter lim="400000"/>
          </a:ln>
        </p:spPr>
        <p:txBody>
          <a:bodyPr lIns="71437" tIns="71437" rIns="71437" bIns="71437" anchor="ctr"/>
          <a:lstStyle/>
          <a:p>
            <a:pPr>
              <a:defRPr sz="3200"/>
            </a:pPr>
            <a:endParaRPr/>
          </a:p>
        </p:txBody>
      </p:sp>
      <p:sp>
        <p:nvSpPr>
          <p:cNvPr id="453" name="Linie"/>
          <p:cNvSpPr/>
          <p:nvPr/>
        </p:nvSpPr>
        <p:spPr>
          <a:xfrm flipH="1">
            <a:off x="19143722" y="4498382"/>
            <a:ext cx="505105"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454" name="Linie"/>
          <p:cNvSpPr/>
          <p:nvPr/>
        </p:nvSpPr>
        <p:spPr>
          <a:xfrm>
            <a:off x="20579364" y="4498382"/>
            <a:ext cx="505106"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455" name="Linie"/>
          <p:cNvSpPr/>
          <p:nvPr/>
        </p:nvSpPr>
        <p:spPr>
          <a:xfrm flipV="1">
            <a:off x="20866916" y="3347839"/>
            <a:ext cx="817278" cy="265550"/>
          </a:xfrm>
          <a:prstGeom prst="line">
            <a:avLst/>
          </a:prstGeom>
          <a:ln w="50800">
            <a:solidFill>
              <a:schemeClr val="accent3"/>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1" nodeType="afterEffect">
                                  <p:stCondLst>
                                    <p:cond delay="0"/>
                                  </p:stCondLst>
                                  <p:iterate>
                                    <p:tmAbs val="0"/>
                                  </p:iterate>
                                  <p:childTnLst>
                                    <p:set>
                                      <p:cBhvr>
                                        <p:cTn id="6" fill="hold"/>
                                        <p:tgtEl>
                                          <p:spTgt spid="449"/>
                                        </p:tgtEl>
                                        <p:attrNameLst>
                                          <p:attrName>style.visibility</p:attrName>
                                        </p:attrNameLst>
                                      </p:cBhvr>
                                      <p:to>
                                        <p:strVal val="visible"/>
                                      </p:to>
                                    </p:set>
                                    <p:anim calcmode="lin" valueType="num">
                                      <p:cBhvr>
                                        <p:cTn id="7" dur="2000" fill="hold"/>
                                        <p:tgtEl>
                                          <p:spTgt spid="449"/>
                                        </p:tgtEl>
                                        <p:attrNameLst>
                                          <p:attrName>ppt_x</p:attrName>
                                        </p:attrNameLst>
                                      </p:cBhvr>
                                      <p:tavLst>
                                        <p:tav tm="0">
                                          <p:val>
                                            <p:strVal val="0-#ppt_w/2"/>
                                          </p:val>
                                        </p:tav>
                                        <p:tav tm="100000">
                                          <p:val>
                                            <p:strVal val="#ppt_x"/>
                                          </p:val>
                                        </p:tav>
                                      </p:tavLst>
                                    </p:anim>
                                    <p:anim calcmode="lin" valueType="num">
                                      <p:cBhvr>
                                        <p:cTn id="8" dur="2000" fill="hold"/>
                                        <p:tgtEl>
                                          <p:spTgt spid="449"/>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mediacall" presetSubtype="0" fill="hold" nodeType="afterEffect">
                                  <p:stCondLst>
                                    <p:cond delay="0"/>
                                  </p:stCondLst>
                                  <p:childTnLst>
                                    <p:cmd type="call" cmd="playFrom(0.0)">
                                      <p:cBhvr>
                                        <p:cTn id="11" dur="4000" fill="hold"/>
                                        <p:tgtEl>
                                          <p:spTgt spid="450"/>
                                        </p:tgtEl>
                                      </p:cBhvr>
                                    </p:cmd>
                                  </p:childTnLst>
                                </p:cTn>
                              </p:par>
                            </p:childTnLst>
                          </p:cTn>
                        </p:par>
                        <p:par>
                          <p:cTn id="12" fill="hold">
                            <p:stCondLst>
                              <p:cond delay="6000"/>
                            </p:stCondLst>
                            <p:childTnLst>
                              <p:par>
                                <p:cTn id="13" presetID="10" presetClass="exit" fill="hold" grpId="3" nodeType="afterEffect">
                                  <p:stCondLst>
                                    <p:cond delay="0"/>
                                  </p:stCondLst>
                                  <p:childTnLst>
                                    <p:animEffect transition="out" filter="fade">
                                      <p:cBhvr>
                                        <p:cTn id="14" dur="5000" fill="hold"/>
                                        <p:tgtEl>
                                          <p:spTgt spid="443">
                                            <p:graphicEl>
                                              <a:chart seriesIdx="-4" categoryIdx="59" bldStep="category"/>
                                            </p:graphicEl>
                                          </p:spTgt>
                                        </p:tgtEl>
                                      </p:cBhvr>
                                    </p:animEffect>
                                    <p:set>
                                      <p:cBhvr>
                                        <p:cTn id="15" fill="hold">
                                          <p:stCondLst>
                                            <p:cond delay="4999"/>
                                          </p:stCondLst>
                                        </p:cTn>
                                        <p:tgtEl>
                                          <p:spTgt spid="443">
                                            <p:graphicEl>
                                              <a:chart seriesIdx="-4" categoryIdx="59" bldStep="category"/>
                                            </p:graphicEl>
                                          </p:spTgt>
                                        </p:tgtEl>
                                        <p:attrNameLst>
                                          <p:attrName>style.visibility</p:attrName>
                                        </p:attrNameLst>
                                      </p:cBhvr>
                                      <p:to>
                                        <p:strVal val="hidden"/>
                                      </p:to>
                                    </p:set>
                                  </p:childTnLst>
                                </p:cTn>
                              </p:par>
                            </p:childTnLst>
                          </p:cTn>
                        </p:par>
                        <p:par>
                          <p:cTn id="16" fill="hold">
                            <p:stCondLst>
                              <p:cond delay="11000"/>
                            </p:stCondLst>
                            <p:childTnLst>
                              <p:par>
                                <p:cTn id="17" presetID="10" presetClass="exit" fill="hold" grpId="3" nodeType="afterEffect">
                                  <p:stCondLst>
                                    <p:cond delay="0"/>
                                  </p:stCondLst>
                                  <p:childTnLst>
                                    <p:animEffect transition="out" filter="fade">
                                      <p:cBhvr>
                                        <p:cTn id="18" dur="5000" fill="hold"/>
                                        <p:tgtEl>
                                          <p:spTgt spid="443">
                                            <p:graphicEl>
                                              <a:chart seriesIdx="-4" categoryIdx="58" bldStep="category"/>
                                            </p:graphicEl>
                                          </p:spTgt>
                                        </p:tgtEl>
                                      </p:cBhvr>
                                    </p:animEffect>
                                    <p:set>
                                      <p:cBhvr>
                                        <p:cTn id="19" fill="hold">
                                          <p:stCondLst>
                                            <p:cond delay="4999"/>
                                          </p:stCondLst>
                                        </p:cTn>
                                        <p:tgtEl>
                                          <p:spTgt spid="443">
                                            <p:graphicEl>
                                              <a:chart seriesIdx="-4" categoryIdx="58" bldStep="category"/>
                                            </p:graphicEl>
                                          </p:spTgt>
                                        </p:tgtEl>
                                        <p:attrNameLst>
                                          <p:attrName>style.visibility</p:attrName>
                                        </p:attrNameLst>
                                      </p:cBhvr>
                                      <p:to>
                                        <p:strVal val="hidden"/>
                                      </p:to>
                                    </p:set>
                                  </p:childTnLst>
                                </p:cTn>
                              </p:par>
                            </p:childTnLst>
                          </p:cTn>
                        </p:par>
                        <p:par>
                          <p:cTn id="20" fill="hold">
                            <p:stCondLst>
                              <p:cond delay="16000"/>
                            </p:stCondLst>
                            <p:childTnLst>
                              <p:par>
                                <p:cTn id="21" presetID="10" presetClass="exit" fill="hold" grpId="3" nodeType="afterEffect">
                                  <p:stCondLst>
                                    <p:cond delay="0"/>
                                  </p:stCondLst>
                                  <p:childTnLst>
                                    <p:animEffect transition="out" filter="fade">
                                      <p:cBhvr>
                                        <p:cTn id="22" dur="5000" fill="hold"/>
                                        <p:tgtEl>
                                          <p:spTgt spid="443">
                                            <p:graphicEl>
                                              <a:chart seriesIdx="-4" categoryIdx="57" bldStep="category"/>
                                            </p:graphicEl>
                                          </p:spTgt>
                                        </p:tgtEl>
                                      </p:cBhvr>
                                    </p:animEffect>
                                    <p:set>
                                      <p:cBhvr>
                                        <p:cTn id="23" fill="hold">
                                          <p:stCondLst>
                                            <p:cond delay="4999"/>
                                          </p:stCondLst>
                                        </p:cTn>
                                        <p:tgtEl>
                                          <p:spTgt spid="443">
                                            <p:graphicEl>
                                              <a:chart seriesIdx="-4" categoryIdx="57" bldStep="category"/>
                                            </p:graphicEl>
                                          </p:spTgt>
                                        </p:tgtEl>
                                        <p:attrNameLst>
                                          <p:attrName>style.visibility</p:attrName>
                                        </p:attrNameLst>
                                      </p:cBhvr>
                                      <p:to>
                                        <p:strVal val="hidden"/>
                                      </p:to>
                                    </p:set>
                                  </p:childTnLst>
                                </p:cTn>
                              </p:par>
                            </p:childTnLst>
                          </p:cTn>
                        </p:par>
                        <p:par>
                          <p:cTn id="24" fill="hold">
                            <p:stCondLst>
                              <p:cond delay="21000"/>
                            </p:stCondLst>
                            <p:childTnLst>
                              <p:par>
                                <p:cTn id="25" presetID="10" presetClass="exit" fill="hold" grpId="3" nodeType="afterEffect">
                                  <p:stCondLst>
                                    <p:cond delay="0"/>
                                  </p:stCondLst>
                                  <p:childTnLst>
                                    <p:animEffect transition="out" filter="fade">
                                      <p:cBhvr>
                                        <p:cTn id="26" dur="5000" fill="hold"/>
                                        <p:tgtEl>
                                          <p:spTgt spid="443">
                                            <p:graphicEl>
                                              <a:chart seriesIdx="-4" categoryIdx="56" bldStep="category"/>
                                            </p:graphicEl>
                                          </p:spTgt>
                                        </p:tgtEl>
                                      </p:cBhvr>
                                    </p:animEffect>
                                    <p:set>
                                      <p:cBhvr>
                                        <p:cTn id="27" fill="hold">
                                          <p:stCondLst>
                                            <p:cond delay="4999"/>
                                          </p:stCondLst>
                                        </p:cTn>
                                        <p:tgtEl>
                                          <p:spTgt spid="443">
                                            <p:graphicEl>
                                              <a:chart seriesIdx="-4" categoryIdx="56" bldStep="category"/>
                                            </p:graphicEl>
                                          </p:spTgt>
                                        </p:tgtEl>
                                        <p:attrNameLst>
                                          <p:attrName>style.visibility</p:attrName>
                                        </p:attrNameLst>
                                      </p:cBhvr>
                                      <p:to>
                                        <p:strVal val="hidden"/>
                                      </p:to>
                                    </p:set>
                                  </p:childTnLst>
                                </p:cTn>
                              </p:par>
                            </p:childTnLst>
                          </p:cTn>
                        </p:par>
                        <p:par>
                          <p:cTn id="28" fill="hold">
                            <p:stCondLst>
                              <p:cond delay="26000"/>
                            </p:stCondLst>
                            <p:childTnLst>
                              <p:par>
                                <p:cTn id="29" presetID="10" presetClass="exit" fill="hold" grpId="3" nodeType="afterEffect">
                                  <p:stCondLst>
                                    <p:cond delay="0"/>
                                  </p:stCondLst>
                                  <p:childTnLst>
                                    <p:animEffect transition="out" filter="fade">
                                      <p:cBhvr>
                                        <p:cTn id="30" dur="5000" fill="hold"/>
                                        <p:tgtEl>
                                          <p:spTgt spid="443">
                                            <p:graphicEl>
                                              <a:chart seriesIdx="-4" categoryIdx="55" bldStep="category"/>
                                            </p:graphicEl>
                                          </p:spTgt>
                                        </p:tgtEl>
                                      </p:cBhvr>
                                    </p:animEffect>
                                    <p:set>
                                      <p:cBhvr>
                                        <p:cTn id="31" fill="hold">
                                          <p:stCondLst>
                                            <p:cond delay="4999"/>
                                          </p:stCondLst>
                                        </p:cTn>
                                        <p:tgtEl>
                                          <p:spTgt spid="443">
                                            <p:graphicEl>
                                              <a:chart seriesIdx="-4" categoryIdx="55" bldStep="category"/>
                                            </p:graphicEl>
                                          </p:spTgt>
                                        </p:tgtEl>
                                        <p:attrNameLst>
                                          <p:attrName>style.visibility</p:attrName>
                                        </p:attrNameLst>
                                      </p:cBhvr>
                                      <p:to>
                                        <p:strVal val="hidden"/>
                                      </p:to>
                                    </p:set>
                                  </p:childTnLst>
                                </p:cTn>
                              </p:par>
                            </p:childTnLst>
                          </p:cTn>
                        </p:par>
                        <p:par>
                          <p:cTn id="32" fill="hold">
                            <p:stCondLst>
                              <p:cond delay="31000"/>
                            </p:stCondLst>
                            <p:childTnLst>
                              <p:par>
                                <p:cTn id="33" presetID="10" presetClass="exit" fill="hold" grpId="3" nodeType="afterEffect">
                                  <p:stCondLst>
                                    <p:cond delay="0"/>
                                  </p:stCondLst>
                                  <p:childTnLst>
                                    <p:animEffect transition="out" filter="fade">
                                      <p:cBhvr>
                                        <p:cTn id="34" dur="5000" fill="hold"/>
                                        <p:tgtEl>
                                          <p:spTgt spid="443">
                                            <p:graphicEl>
                                              <a:chart seriesIdx="-4" categoryIdx="54" bldStep="category"/>
                                            </p:graphicEl>
                                          </p:spTgt>
                                        </p:tgtEl>
                                      </p:cBhvr>
                                    </p:animEffect>
                                    <p:set>
                                      <p:cBhvr>
                                        <p:cTn id="35" fill="hold">
                                          <p:stCondLst>
                                            <p:cond delay="4999"/>
                                          </p:stCondLst>
                                        </p:cTn>
                                        <p:tgtEl>
                                          <p:spTgt spid="443">
                                            <p:graphicEl>
                                              <a:chart seriesIdx="-4" categoryIdx="54" bldStep="category"/>
                                            </p:graphicEl>
                                          </p:spTgt>
                                        </p:tgtEl>
                                        <p:attrNameLst>
                                          <p:attrName>style.visibility</p:attrName>
                                        </p:attrNameLst>
                                      </p:cBhvr>
                                      <p:to>
                                        <p:strVal val="hidden"/>
                                      </p:to>
                                    </p:set>
                                  </p:childTnLst>
                                </p:cTn>
                              </p:par>
                            </p:childTnLst>
                          </p:cTn>
                        </p:par>
                        <p:par>
                          <p:cTn id="36" fill="hold">
                            <p:stCondLst>
                              <p:cond delay="36000"/>
                            </p:stCondLst>
                            <p:childTnLst>
                              <p:par>
                                <p:cTn id="37" presetID="10" presetClass="exit" fill="hold" grpId="3" nodeType="afterEffect">
                                  <p:stCondLst>
                                    <p:cond delay="0"/>
                                  </p:stCondLst>
                                  <p:childTnLst>
                                    <p:animEffect transition="out" filter="fade">
                                      <p:cBhvr>
                                        <p:cTn id="38" dur="5000" fill="hold"/>
                                        <p:tgtEl>
                                          <p:spTgt spid="443">
                                            <p:graphicEl>
                                              <a:chart seriesIdx="-4" categoryIdx="53" bldStep="category"/>
                                            </p:graphicEl>
                                          </p:spTgt>
                                        </p:tgtEl>
                                      </p:cBhvr>
                                    </p:animEffect>
                                    <p:set>
                                      <p:cBhvr>
                                        <p:cTn id="39" fill="hold">
                                          <p:stCondLst>
                                            <p:cond delay="4999"/>
                                          </p:stCondLst>
                                        </p:cTn>
                                        <p:tgtEl>
                                          <p:spTgt spid="443">
                                            <p:graphicEl>
                                              <a:chart seriesIdx="-4" categoryIdx="53" bldStep="category"/>
                                            </p:graphicEl>
                                          </p:spTgt>
                                        </p:tgtEl>
                                        <p:attrNameLst>
                                          <p:attrName>style.visibility</p:attrName>
                                        </p:attrNameLst>
                                      </p:cBhvr>
                                      <p:to>
                                        <p:strVal val="hidden"/>
                                      </p:to>
                                    </p:set>
                                  </p:childTnLst>
                                </p:cTn>
                              </p:par>
                            </p:childTnLst>
                          </p:cTn>
                        </p:par>
                        <p:par>
                          <p:cTn id="40" fill="hold">
                            <p:stCondLst>
                              <p:cond delay="41000"/>
                            </p:stCondLst>
                            <p:childTnLst>
                              <p:par>
                                <p:cTn id="41" presetID="10" presetClass="exit" fill="hold" grpId="3" nodeType="afterEffect">
                                  <p:stCondLst>
                                    <p:cond delay="0"/>
                                  </p:stCondLst>
                                  <p:childTnLst>
                                    <p:animEffect transition="out" filter="fade">
                                      <p:cBhvr>
                                        <p:cTn id="42" dur="5000" fill="hold"/>
                                        <p:tgtEl>
                                          <p:spTgt spid="443">
                                            <p:graphicEl>
                                              <a:chart seriesIdx="-4" categoryIdx="52" bldStep="category"/>
                                            </p:graphicEl>
                                          </p:spTgt>
                                        </p:tgtEl>
                                      </p:cBhvr>
                                    </p:animEffect>
                                    <p:set>
                                      <p:cBhvr>
                                        <p:cTn id="43" fill="hold">
                                          <p:stCondLst>
                                            <p:cond delay="4999"/>
                                          </p:stCondLst>
                                        </p:cTn>
                                        <p:tgtEl>
                                          <p:spTgt spid="443">
                                            <p:graphicEl>
                                              <a:chart seriesIdx="-4" categoryIdx="52" bldStep="category"/>
                                            </p:graphicEl>
                                          </p:spTgt>
                                        </p:tgtEl>
                                        <p:attrNameLst>
                                          <p:attrName>style.visibility</p:attrName>
                                        </p:attrNameLst>
                                      </p:cBhvr>
                                      <p:to>
                                        <p:strVal val="hidden"/>
                                      </p:to>
                                    </p:set>
                                  </p:childTnLst>
                                </p:cTn>
                              </p:par>
                            </p:childTnLst>
                          </p:cTn>
                        </p:par>
                        <p:par>
                          <p:cTn id="44" fill="hold">
                            <p:stCondLst>
                              <p:cond delay="46000"/>
                            </p:stCondLst>
                            <p:childTnLst>
                              <p:par>
                                <p:cTn id="45" presetID="10" presetClass="exit" fill="hold" grpId="3" nodeType="afterEffect">
                                  <p:stCondLst>
                                    <p:cond delay="0"/>
                                  </p:stCondLst>
                                  <p:childTnLst>
                                    <p:animEffect transition="out" filter="fade">
                                      <p:cBhvr>
                                        <p:cTn id="46" dur="5000" fill="hold"/>
                                        <p:tgtEl>
                                          <p:spTgt spid="443">
                                            <p:graphicEl>
                                              <a:chart seriesIdx="-4" categoryIdx="51" bldStep="category"/>
                                            </p:graphicEl>
                                          </p:spTgt>
                                        </p:tgtEl>
                                      </p:cBhvr>
                                    </p:animEffect>
                                    <p:set>
                                      <p:cBhvr>
                                        <p:cTn id="47" fill="hold">
                                          <p:stCondLst>
                                            <p:cond delay="4999"/>
                                          </p:stCondLst>
                                        </p:cTn>
                                        <p:tgtEl>
                                          <p:spTgt spid="443">
                                            <p:graphicEl>
                                              <a:chart seriesIdx="-4" categoryIdx="51" bldStep="category"/>
                                            </p:graphicEl>
                                          </p:spTgt>
                                        </p:tgtEl>
                                        <p:attrNameLst>
                                          <p:attrName>style.visibility</p:attrName>
                                        </p:attrNameLst>
                                      </p:cBhvr>
                                      <p:to>
                                        <p:strVal val="hidden"/>
                                      </p:to>
                                    </p:set>
                                  </p:childTnLst>
                                </p:cTn>
                              </p:par>
                            </p:childTnLst>
                          </p:cTn>
                        </p:par>
                        <p:par>
                          <p:cTn id="48" fill="hold">
                            <p:stCondLst>
                              <p:cond delay="51000"/>
                            </p:stCondLst>
                            <p:childTnLst>
                              <p:par>
                                <p:cTn id="49" presetID="10" presetClass="exit" fill="hold" grpId="3" nodeType="afterEffect">
                                  <p:stCondLst>
                                    <p:cond delay="0"/>
                                  </p:stCondLst>
                                  <p:childTnLst>
                                    <p:animEffect transition="out" filter="fade">
                                      <p:cBhvr>
                                        <p:cTn id="50" dur="5000" fill="hold"/>
                                        <p:tgtEl>
                                          <p:spTgt spid="443">
                                            <p:graphicEl>
                                              <a:chart seriesIdx="-4" categoryIdx="50" bldStep="category"/>
                                            </p:graphicEl>
                                          </p:spTgt>
                                        </p:tgtEl>
                                      </p:cBhvr>
                                    </p:animEffect>
                                    <p:set>
                                      <p:cBhvr>
                                        <p:cTn id="51" fill="hold">
                                          <p:stCondLst>
                                            <p:cond delay="4999"/>
                                          </p:stCondLst>
                                        </p:cTn>
                                        <p:tgtEl>
                                          <p:spTgt spid="443">
                                            <p:graphicEl>
                                              <a:chart seriesIdx="-4" categoryIdx="50" bldStep="category"/>
                                            </p:graphicEl>
                                          </p:spTgt>
                                        </p:tgtEl>
                                        <p:attrNameLst>
                                          <p:attrName>style.visibility</p:attrName>
                                        </p:attrNameLst>
                                      </p:cBhvr>
                                      <p:to>
                                        <p:strVal val="hidden"/>
                                      </p:to>
                                    </p:set>
                                  </p:childTnLst>
                                </p:cTn>
                              </p:par>
                            </p:childTnLst>
                          </p:cTn>
                        </p:par>
                        <p:par>
                          <p:cTn id="52" fill="hold">
                            <p:stCondLst>
                              <p:cond delay="56000"/>
                            </p:stCondLst>
                            <p:childTnLst>
                              <p:par>
                                <p:cTn id="53" presetID="10" presetClass="exit" fill="hold" grpId="3" nodeType="afterEffect">
                                  <p:stCondLst>
                                    <p:cond delay="0"/>
                                  </p:stCondLst>
                                  <p:childTnLst>
                                    <p:animEffect transition="out" filter="fade">
                                      <p:cBhvr>
                                        <p:cTn id="54" dur="5000" fill="hold"/>
                                        <p:tgtEl>
                                          <p:spTgt spid="443">
                                            <p:graphicEl>
                                              <a:chart seriesIdx="-4" categoryIdx="49" bldStep="category"/>
                                            </p:graphicEl>
                                          </p:spTgt>
                                        </p:tgtEl>
                                      </p:cBhvr>
                                    </p:animEffect>
                                    <p:set>
                                      <p:cBhvr>
                                        <p:cTn id="55" fill="hold">
                                          <p:stCondLst>
                                            <p:cond delay="4999"/>
                                          </p:stCondLst>
                                        </p:cTn>
                                        <p:tgtEl>
                                          <p:spTgt spid="443">
                                            <p:graphicEl>
                                              <a:chart seriesIdx="-4" categoryIdx="49" bldStep="category"/>
                                            </p:graphicEl>
                                          </p:spTgt>
                                        </p:tgtEl>
                                        <p:attrNameLst>
                                          <p:attrName>style.visibility</p:attrName>
                                        </p:attrNameLst>
                                      </p:cBhvr>
                                      <p:to>
                                        <p:strVal val="hidden"/>
                                      </p:to>
                                    </p:set>
                                  </p:childTnLst>
                                </p:cTn>
                              </p:par>
                            </p:childTnLst>
                          </p:cTn>
                        </p:par>
                        <p:par>
                          <p:cTn id="56" fill="hold">
                            <p:stCondLst>
                              <p:cond delay="61000"/>
                            </p:stCondLst>
                            <p:childTnLst>
                              <p:par>
                                <p:cTn id="57" presetID="10" presetClass="exit" fill="hold" grpId="3" nodeType="afterEffect">
                                  <p:stCondLst>
                                    <p:cond delay="0"/>
                                  </p:stCondLst>
                                  <p:childTnLst>
                                    <p:animEffect transition="out" filter="fade">
                                      <p:cBhvr>
                                        <p:cTn id="58" dur="5000" fill="hold"/>
                                        <p:tgtEl>
                                          <p:spTgt spid="443">
                                            <p:graphicEl>
                                              <a:chart seriesIdx="-4" categoryIdx="48" bldStep="category"/>
                                            </p:graphicEl>
                                          </p:spTgt>
                                        </p:tgtEl>
                                      </p:cBhvr>
                                    </p:animEffect>
                                    <p:set>
                                      <p:cBhvr>
                                        <p:cTn id="59" fill="hold">
                                          <p:stCondLst>
                                            <p:cond delay="4999"/>
                                          </p:stCondLst>
                                        </p:cTn>
                                        <p:tgtEl>
                                          <p:spTgt spid="443">
                                            <p:graphicEl>
                                              <a:chart seriesIdx="-4" categoryIdx="48" bldStep="category"/>
                                            </p:graphicEl>
                                          </p:spTgt>
                                        </p:tgtEl>
                                        <p:attrNameLst>
                                          <p:attrName>style.visibility</p:attrName>
                                        </p:attrNameLst>
                                      </p:cBhvr>
                                      <p:to>
                                        <p:strVal val="hidden"/>
                                      </p:to>
                                    </p:set>
                                  </p:childTnLst>
                                </p:cTn>
                              </p:par>
                            </p:childTnLst>
                          </p:cTn>
                        </p:par>
                        <p:par>
                          <p:cTn id="60" fill="hold">
                            <p:stCondLst>
                              <p:cond delay="66000"/>
                            </p:stCondLst>
                            <p:childTnLst>
                              <p:par>
                                <p:cTn id="61" presetID="10" presetClass="exit" fill="hold" grpId="3" nodeType="afterEffect">
                                  <p:stCondLst>
                                    <p:cond delay="0"/>
                                  </p:stCondLst>
                                  <p:childTnLst>
                                    <p:animEffect transition="out" filter="fade">
                                      <p:cBhvr>
                                        <p:cTn id="62" dur="5000" fill="hold"/>
                                        <p:tgtEl>
                                          <p:spTgt spid="443">
                                            <p:graphicEl>
                                              <a:chart seriesIdx="-4" categoryIdx="47" bldStep="category"/>
                                            </p:graphicEl>
                                          </p:spTgt>
                                        </p:tgtEl>
                                      </p:cBhvr>
                                    </p:animEffect>
                                    <p:set>
                                      <p:cBhvr>
                                        <p:cTn id="63" fill="hold">
                                          <p:stCondLst>
                                            <p:cond delay="4999"/>
                                          </p:stCondLst>
                                        </p:cTn>
                                        <p:tgtEl>
                                          <p:spTgt spid="443">
                                            <p:graphicEl>
                                              <a:chart seriesIdx="-4" categoryIdx="47" bldStep="category"/>
                                            </p:graphicEl>
                                          </p:spTgt>
                                        </p:tgtEl>
                                        <p:attrNameLst>
                                          <p:attrName>style.visibility</p:attrName>
                                        </p:attrNameLst>
                                      </p:cBhvr>
                                      <p:to>
                                        <p:strVal val="hidden"/>
                                      </p:to>
                                    </p:set>
                                  </p:childTnLst>
                                </p:cTn>
                              </p:par>
                            </p:childTnLst>
                          </p:cTn>
                        </p:par>
                        <p:par>
                          <p:cTn id="64" fill="hold">
                            <p:stCondLst>
                              <p:cond delay="71000"/>
                            </p:stCondLst>
                            <p:childTnLst>
                              <p:par>
                                <p:cTn id="65" presetID="10" presetClass="exit" fill="hold" grpId="3" nodeType="afterEffect">
                                  <p:stCondLst>
                                    <p:cond delay="0"/>
                                  </p:stCondLst>
                                  <p:childTnLst>
                                    <p:animEffect transition="out" filter="fade">
                                      <p:cBhvr>
                                        <p:cTn id="66" dur="5000" fill="hold"/>
                                        <p:tgtEl>
                                          <p:spTgt spid="443">
                                            <p:graphicEl>
                                              <a:chart seriesIdx="-4" categoryIdx="46" bldStep="category"/>
                                            </p:graphicEl>
                                          </p:spTgt>
                                        </p:tgtEl>
                                      </p:cBhvr>
                                    </p:animEffect>
                                    <p:set>
                                      <p:cBhvr>
                                        <p:cTn id="67" fill="hold">
                                          <p:stCondLst>
                                            <p:cond delay="4999"/>
                                          </p:stCondLst>
                                        </p:cTn>
                                        <p:tgtEl>
                                          <p:spTgt spid="443">
                                            <p:graphicEl>
                                              <a:chart seriesIdx="-4" categoryIdx="46" bldStep="category"/>
                                            </p:graphicEl>
                                          </p:spTgt>
                                        </p:tgtEl>
                                        <p:attrNameLst>
                                          <p:attrName>style.visibility</p:attrName>
                                        </p:attrNameLst>
                                      </p:cBhvr>
                                      <p:to>
                                        <p:strVal val="hidden"/>
                                      </p:to>
                                    </p:set>
                                  </p:childTnLst>
                                </p:cTn>
                              </p:par>
                            </p:childTnLst>
                          </p:cTn>
                        </p:par>
                        <p:par>
                          <p:cTn id="68" fill="hold">
                            <p:stCondLst>
                              <p:cond delay="76000"/>
                            </p:stCondLst>
                            <p:childTnLst>
                              <p:par>
                                <p:cTn id="69" presetID="10" presetClass="exit" fill="hold" grpId="3" nodeType="afterEffect">
                                  <p:stCondLst>
                                    <p:cond delay="0"/>
                                  </p:stCondLst>
                                  <p:childTnLst>
                                    <p:animEffect transition="out" filter="fade">
                                      <p:cBhvr>
                                        <p:cTn id="70" dur="5000" fill="hold"/>
                                        <p:tgtEl>
                                          <p:spTgt spid="443">
                                            <p:graphicEl>
                                              <a:chart seriesIdx="-4" categoryIdx="45" bldStep="category"/>
                                            </p:graphicEl>
                                          </p:spTgt>
                                        </p:tgtEl>
                                      </p:cBhvr>
                                    </p:animEffect>
                                    <p:set>
                                      <p:cBhvr>
                                        <p:cTn id="71" fill="hold">
                                          <p:stCondLst>
                                            <p:cond delay="4999"/>
                                          </p:stCondLst>
                                        </p:cTn>
                                        <p:tgtEl>
                                          <p:spTgt spid="443">
                                            <p:graphicEl>
                                              <a:chart seriesIdx="-4" categoryIdx="45" bldStep="category"/>
                                            </p:graphicEl>
                                          </p:spTgt>
                                        </p:tgtEl>
                                        <p:attrNameLst>
                                          <p:attrName>style.visibility</p:attrName>
                                        </p:attrNameLst>
                                      </p:cBhvr>
                                      <p:to>
                                        <p:strVal val="hidden"/>
                                      </p:to>
                                    </p:set>
                                  </p:childTnLst>
                                </p:cTn>
                              </p:par>
                            </p:childTnLst>
                          </p:cTn>
                        </p:par>
                        <p:par>
                          <p:cTn id="72" fill="hold">
                            <p:stCondLst>
                              <p:cond delay="81000"/>
                            </p:stCondLst>
                            <p:childTnLst>
                              <p:par>
                                <p:cTn id="73" presetID="10" presetClass="exit" fill="hold" grpId="3" nodeType="afterEffect">
                                  <p:stCondLst>
                                    <p:cond delay="0"/>
                                  </p:stCondLst>
                                  <p:childTnLst>
                                    <p:animEffect transition="out" filter="fade">
                                      <p:cBhvr>
                                        <p:cTn id="74" dur="5000" fill="hold"/>
                                        <p:tgtEl>
                                          <p:spTgt spid="443">
                                            <p:graphicEl>
                                              <a:chart seriesIdx="-4" categoryIdx="44" bldStep="category"/>
                                            </p:graphicEl>
                                          </p:spTgt>
                                        </p:tgtEl>
                                      </p:cBhvr>
                                    </p:animEffect>
                                    <p:set>
                                      <p:cBhvr>
                                        <p:cTn id="75" fill="hold">
                                          <p:stCondLst>
                                            <p:cond delay="4999"/>
                                          </p:stCondLst>
                                        </p:cTn>
                                        <p:tgtEl>
                                          <p:spTgt spid="443">
                                            <p:graphicEl>
                                              <a:chart seriesIdx="-4" categoryIdx="44" bldStep="category"/>
                                            </p:graphicEl>
                                          </p:spTgt>
                                        </p:tgtEl>
                                        <p:attrNameLst>
                                          <p:attrName>style.visibility</p:attrName>
                                        </p:attrNameLst>
                                      </p:cBhvr>
                                      <p:to>
                                        <p:strVal val="hidden"/>
                                      </p:to>
                                    </p:set>
                                  </p:childTnLst>
                                </p:cTn>
                              </p:par>
                            </p:childTnLst>
                          </p:cTn>
                        </p:par>
                        <p:par>
                          <p:cTn id="76" fill="hold">
                            <p:stCondLst>
                              <p:cond delay="86000"/>
                            </p:stCondLst>
                            <p:childTnLst>
                              <p:par>
                                <p:cTn id="77" presetID="10" presetClass="exit" fill="hold" grpId="3" nodeType="afterEffect">
                                  <p:stCondLst>
                                    <p:cond delay="0"/>
                                  </p:stCondLst>
                                  <p:childTnLst>
                                    <p:animEffect transition="out" filter="fade">
                                      <p:cBhvr>
                                        <p:cTn id="78" dur="5000" fill="hold"/>
                                        <p:tgtEl>
                                          <p:spTgt spid="443">
                                            <p:graphicEl>
                                              <a:chart seriesIdx="-4" categoryIdx="43" bldStep="category"/>
                                            </p:graphicEl>
                                          </p:spTgt>
                                        </p:tgtEl>
                                      </p:cBhvr>
                                    </p:animEffect>
                                    <p:set>
                                      <p:cBhvr>
                                        <p:cTn id="79" fill="hold">
                                          <p:stCondLst>
                                            <p:cond delay="4999"/>
                                          </p:stCondLst>
                                        </p:cTn>
                                        <p:tgtEl>
                                          <p:spTgt spid="443">
                                            <p:graphicEl>
                                              <a:chart seriesIdx="-4" categoryIdx="43" bldStep="category"/>
                                            </p:graphicEl>
                                          </p:spTgt>
                                        </p:tgtEl>
                                        <p:attrNameLst>
                                          <p:attrName>style.visibility</p:attrName>
                                        </p:attrNameLst>
                                      </p:cBhvr>
                                      <p:to>
                                        <p:strVal val="hidden"/>
                                      </p:to>
                                    </p:set>
                                  </p:childTnLst>
                                </p:cTn>
                              </p:par>
                            </p:childTnLst>
                          </p:cTn>
                        </p:par>
                        <p:par>
                          <p:cTn id="80" fill="hold">
                            <p:stCondLst>
                              <p:cond delay="91000"/>
                            </p:stCondLst>
                            <p:childTnLst>
                              <p:par>
                                <p:cTn id="81" presetID="10" presetClass="exit" fill="hold" grpId="3" nodeType="afterEffect">
                                  <p:stCondLst>
                                    <p:cond delay="0"/>
                                  </p:stCondLst>
                                  <p:childTnLst>
                                    <p:animEffect transition="out" filter="fade">
                                      <p:cBhvr>
                                        <p:cTn id="82" dur="5000" fill="hold"/>
                                        <p:tgtEl>
                                          <p:spTgt spid="443">
                                            <p:graphicEl>
                                              <a:chart seriesIdx="-4" categoryIdx="42" bldStep="category"/>
                                            </p:graphicEl>
                                          </p:spTgt>
                                        </p:tgtEl>
                                      </p:cBhvr>
                                    </p:animEffect>
                                    <p:set>
                                      <p:cBhvr>
                                        <p:cTn id="83" fill="hold">
                                          <p:stCondLst>
                                            <p:cond delay="4999"/>
                                          </p:stCondLst>
                                        </p:cTn>
                                        <p:tgtEl>
                                          <p:spTgt spid="443">
                                            <p:graphicEl>
                                              <a:chart seriesIdx="-4" categoryIdx="42" bldStep="category"/>
                                            </p:graphicEl>
                                          </p:spTgt>
                                        </p:tgtEl>
                                        <p:attrNameLst>
                                          <p:attrName>style.visibility</p:attrName>
                                        </p:attrNameLst>
                                      </p:cBhvr>
                                      <p:to>
                                        <p:strVal val="hidden"/>
                                      </p:to>
                                    </p:set>
                                  </p:childTnLst>
                                </p:cTn>
                              </p:par>
                            </p:childTnLst>
                          </p:cTn>
                        </p:par>
                        <p:par>
                          <p:cTn id="84" fill="hold">
                            <p:stCondLst>
                              <p:cond delay="96000"/>
                            </p:stCondLst>
                            <p:childTnLst>
                              <p:par>
                                <p:cTn id="85" presetID="10" presetClass="exit" fill="hold" grpId="3" nodeType="afterEffect">
                                  <p:stCondLst>
                                    <p:cond delay="0"/>
                                  </p:stCondLst>
                                  <p:childTnLst>
                                    <p:animEffect transition="out" filter="fade">
                                      <p:cBhvr>
                                        <p:cTn id="86" dur="5000" fill="hold"/>
                                        <p:tgtEl>
                                          <p:spTgt spid="443">
                                            <p:graphicEl>
                                              <a:chart seriesIdx="-4" categoryIdx="41" bldStep="category"/>
                                            </p:graphicEl>
                                          </p:spTgt>
                                        </p:tgtEl>
                                      </p:cBhvr>
                                    </p:animEffect>
                                    <p:set>
                                      <p:cBhvr>
                                        <p:cTn id="87" fill="hold">
                                          <p:stCondLst>
                                            <p:cond delay="4999"/>
                                          </p:stCondLst>
                                        </p:cTn>
                                        <p:tgtEl>
                                          <p:spTgt spid="443">
                                            <p:graphicEl>
                                              <a:chart seriesIdx="-4" categoryIdx="41" bldStep="category"/>
                                            </p:graphicEl>
                                          </p:spTgt>
                                        </p:tgtEl>
                                        <p:attrNameLst>
                                          <p:attrName>style.visibility</p:attrName>
                                        </p:attrNameLst>
                                      </p:cBhvr>
                                      <p:to>
                                        <p:strVal val="hidden"/>
                                      </p:to>
                                    </p:set>
                                  </p:childTnLst>
                                </p:cTn>
                              </p:par>
                            </p:childTnLst>
                          </p:cTn>
                        </p:par>
                        <p:par>
                          <p:cTn id="88" fill="hold">
                            <p:stCondLst>
                              <p:cond delay="101000"/>
                            </p:stCondLst>
                            <p:childTnLst>
                              <p:par>
                                <p:cTn id="89" presetID="10" presetClass="exit" fill="hold" grpId="3" nodeType="afterEffect">
                                  <p:stCondLst>
                                    <p:cond delay="0"/>
                                  </p:stCondLst>
                                  <p:childTnLst>
                                    <p:animEffect transition="out" filter="fade">
                                      <p:cBhvr>
                                        <p:cTn id="90" dur="5000" fill="hold"/>
                                        <p:tgtEl>
                                          <p:spTgt spid="443">
                                            <p:graphicEl>
                                              <a:chart seriesIdx="-4" categoryIdx="40" bldStep="category"/>
                                            </p:graphicEl>
                                          </p:spTgt>
                                        </p:tgtEl>
                                      </p:cBhvr>
                                    </p:animEffect>
                                    <p:set>
                                      <p:cBhvr>
                                        <p:cTn id="91" fill="hold">
                                          <p:stCondLst>
                                            <p:cond delay="4999"/>
                                          </p:stCondLst>
                                        </p:cTn>
                                        <p:tgtEl>
                                          <p:spTgt spid="443">
                                            <p:graphicEl>
                                              <a:chart seriesIdx="-4" categoryIdx="40" bldStep="category"/>
                                            </p:graphicEl>
                                          </p:spTgt>
                                        </p:tgtEl>
                                        <p:attrNameLst>
                                          <p:attrName>style.visibility</p:attrName>
                                        </p:attrNameLst>
                                      </p:cBhvr>
                                      <p:to>
                                        <p:strVal val="hidden"/>
                                      </p:to>
                                    </p:set>
                                  </p:childTnLst>
                                </p:cTn>
                              </p:par>
                            </p:childTnLst>
                          </p:cTn>
                        </p:par>
                        <p:par>
                          <p:cTn id="92" fill="hold">
                            <p:stCondLst>
                              <p:cond delay="106000"/>
                            </p:stCondLst>
                            <p:childTnLst>
                              <p:par>
                                <p:cTn id="93" presetID="10" presetClass="exit" fill="hold" grpId="3" nodeType="afterEffect">
                                  <p:stCondLst>
                                    <p:cond delay="0"/>
                                  </p:stCondLst>
                                  <p:childTnLst>
                                    <p:animEffect transition="out" filter="fade">
                                      <p:cBhvr>
                                        <p:cTn id="94" dur="5000" fill="hold"/>
                                        <p:tgtEl>
                                          <p:spTgt spid="443">
                                            <p:graphicEl>
                                              <a:chart seriesIdx="-4" categoryIdx="39" bldStep="category"/>
                                            </p:graphicEl>
                                          </p:spTgt>
                                        </p:tgtEl>
                                      </p:cBhvr>
                                    </p:animEffect>
                                    <p:set>
                                      <p:cBhvr>
                                        <p:cTn id="95" fill="hold">
                                          <p:stCondLst>
                                            <p:cond delay="4999"/>
                                          </p:stCondLst>
                                        </p:cTn>
                                        <p:tgtEl>
                                          <p:spTgt spid="443">
                                            <p:graphicEl>
                                              <a:chart seriesIdx="-4" categoryIdx="39" bldStep="category"/>
                                            </p:graphicEl>
                                          </p:spTgt>
                                        </p:tgtEl>
                                        <p:attrNameLst>
                                          <p:attrName>style.visibility</p:attrName>
                                        </p:attrNameLst>
                                      </p:cBhvr>
                                      <p:to>
                                        <p:strVal val="hidden"/>
                                      </p:to>
                                    </p:set>
                                  </p:childTnLst>
                                </p:cTn>
                              </p:par>
                            </p:childTnLst>
                          </p:cTn>
                        </p:par>
                        <p:par>
                          <p:cTn id="96" fill="hold">
                            <p:stCondLst>
                              <p:cond delay="111000"/>
                            </p:stCondLst>
                            <p:childTnLst>
                              <p:par>
                                <p:cTn id="97" presetID="10" presetClass="exit" fill="hold" grpId="3" nodeType="afterEffect">
                                  <p:stCondLst>
                                    <p:cond delay="0"/>
                                  </p:stCondLst>
                                  <p:childTnLst>
                                    <p:animEffect transition="out" filter="fade">
                                      <p:cBhvr>
                                        <p:cTn id="98" dur="5000" fill="hold"/>
                                        <p:tgtEl>
                                          <p:spTgt spid="443">
                                            <p:graphicEl>
                                              <a:chart seriesIdx="-4" categoryIdx="38" bldStep="category"/>
                                            </p:graphicEl>
                                          </p:spTgt>
                                        </p:tgtEl>
                                      </p:cBhvr>
                                    </p:animEffect>
                                    <p:set>
                                      <p:cBhvr>
                                        <p:cTn id="99" fill="hold">
                                          <p:stCondLst>
                                            <p:cond delay="4999"/>
                                          </p:stCondLst>
                                        </p:cTn>
                                        <p:tgtEl>
                                          <p:spTgt spid="443">
                                            <p:graphicEl>
                                              <a:chart seriesIdx="-4" categoryIdx="38" bldStep="category"/>
                                            </p:graphicEl>
                                          </p:spTgt>
                                        </p:tgtEl>
                                        <p:attrNameLst>
                                          <p:attrName>style.visibility</p:attrName>
                                        </p:attrNameLst>
                                      </p:cBhvr>
                                      <p:to>
                                        <p:strVal val="hidden"/>
                                      </p:to>
                                    </p:set>
                                  </p:childTnLst>
                                </p:cTn>
                              </p:par>
                            </p:childTnLst>
                          </p:cTn>
                        </p:par>
                        <p:par>
                          <p:cTn id="100" fill="hold">
                            <p:stCondLst>
                              <p:cond delay="116000"/>
                            </p:stCondLst>
                            <p:childTnLst>
                              <p:par>
                                <p:cTn id="101" presetID="10" presetClass="exit" fill="hold" grpId="3" nodeType="afterEffect">
                                  <p:stCondLst>
                                    <p:cond delay="0"/>
                                  </p:stCondLst>
                                  <p:childTnLst>
                                    <p:animEffect transition="out" filter="fade">
                                      <p:cBhvr>
                                        <p:cTn id="102" dur="5000" fill="hold"/>
                                        <p:tgtEl>
                                          <p:spTgt spid="443">
                                            <p:graphicEl>
                                              <a:chart seriesIdx="-4" categoryIdx="37" bldStep="category"/>
                                            </p:graphicEl>
                                          </p:spTgt>
                                        </p:tgtEl>
                                      </p:cBhvr>
                                    </p:animEffect>
                                    <p:set>
                                      <p:cBhvr>
                                        <p:cTn id="103" fill="hold">
                                          <p:stCondLst>
                                            <p:cond delay="4999"/>
                                          </p:stCondLst>
                                        </p:cTn>
                                        <p:tgtEl>
                                          <p:spTgt spid="443">
                                            <p:graphicEl>
                                              <a:chart seriesIdx="-4" categoryIdx="37" bldStep="category"/>
                                            </p:graphicEl>
                                          </p:spTgt>
                                        </p:tgtEl>
                                        <p:attrNameLst>
                                          <p:attrName>style.visibility</p:attrName>
                                        </p:attrNameLst>
                                      </p:cBhvr>
                                      <p:to>
                                        <p:strVal val="hidden"/>
                                      </p:to>
                                    </p:set>
                                  </p:childTnLst>
                                </p:cTn>
                              </p:par>
                            </p:childTnLst>
                          </p:cTn>
                        </p:par>
                        <p:par>
                          <p:cTn id="104" fill="hold">
                            <p:stCondLst>
                              <p:cond delay="121000"/>
                            </p:stCondLst>
                            <p:childTnLst>
                              <p:par>
                                <p:cTn id="105" presetID="10" presetClass="exit" fill="hold" grpId="3" nodeType="afterEffect">
                                  <p:stCondLst>
                                    <p:cond delay="0"/>
                                  </p:stCondLst>
                                  <p:childTnLst>
                                    <p:animEffect transition="out" filter="fade">
                                      <p:cBhvr>
                                        <p:cTn id="106" dur="5000" fill="hold"/>
                                        <p:tgtEl>
                                          <p:spTgt spid="443">
                                            <p:graphicEl>
                                              <a:chart seriesIdx="-4" categoryIdx="36" bldStep="category"/>
                                            </p:graphicEl>
                                          </p:spTgt>
                                        </p:tgtEl>
                                      </p:cBhvr>
                                    </p:animEffect>
                                    <p:set>
                                      <p:cBhvr>
                                        <p:cTn id="107" fill="hold">
                                          <p:stCondLst>
                                            <p:cond delay="4999"/>
                                          </p:stCondLst>
                                        </p:cTn>
                                        <p:tgtEl>
                                          <p:spTgt spid="443">
                                            <p:graphicEl>
                                              <a:chart seriesIdx="-4" categoryIdx="36" bldStep="category"/>
                                            </p:graphicEl>
                                          </p:spTgt>
                                        </p:tgtEl>
                                        <p:attrNameLst>
                                          <p:attrName>style.visibility</p:attrName>
                                        </p:attrNameLst>
                                      </p:cBhvr>
                                      <p:to>
                                        <p:strVal val="hidden"/>
                                      </p:to>
                                    </p:set>
                                  </p:childTnLst>
                                </p:cTn>
                              </p:par>
                            </p:childTnLst>
                          </p:cTn>
                        </p:par>
                        <p:par>
                          <p:cTn id="108" fill="hold">
                            <p:stCondLst>
                              <p:cond delay="126000"/>
                            </p:stCondLst>
                            <p:childTnLst>
                              <p:par>
                                <p:cTn id="109" presetID="10" presetClass="exit" fill="hold" grpId="3" nodeType="afterEffect">
                                  <p:stCondLst>
                                    <p:cond delay="0"/>
                                  </p:stCondLst>
                                  <p:childTnLst>
                                    <p:animEffect transition="out" filter="fade">
                                      <p:cBhvr>
                                        <p:cTn id="110" dur="5000" fill="hold"/>
                                        <p:tgtEl>
                                          <p:spTgt spid="443">
                                            <p:graphicEl>
                                              <a:chart seriesIdx="-4" categoryIdx="35" bldStep="category"/>
                                            </p:graphicEl>
                                          </p:spTgt>
                                        </p:tgtEl>
                                      </p:cBhvr>
                                    </p:animEffect>
                                    <p:set>
                                      <p:cBhvr>
                                        <p:cTn id="111" fill="hold">
                                          <p:stCondLst>
                                            <p:cond delay="4999"/>
                                          </p:stCondLst>
                                        </p:cTn>
                                        <p:tgtEl>
                                          <p:spTgt spid="443">
                                            <p:graphicEl>
                                              <a:chart seriesIdx="-4" categoryIdx="35" bldStep="category"/>
                                            </p:graphicEl>
                                          </p:spTgt>
                                        </p:tgtEl>
                                        <p:attrNameLst>
                                          <p:attrName>style.visibility</p:attrName>
                                        </p:attrNameLst>
                                      </p:cBhvr>
                                      <p:to>
                                        <p:strVal val="hidden"/>
                                      </p:to>
                                    </p:set>
                                  </p:childTnLst>
                                </p:cTn>
                              </p:par>
                            </p:childTnLst>
                          </p:cTn>
                        </p:par>
                        <p:par>
                          <p:cTn id="112" fill="hold">
                            <p:stCondLst>
                              <p:cond delay="131000"/>
                            </p:stCondLst>
                            <p:childTnLst>
                              <p:par>
                                <p:cTn id="113" presetID="10" presetClass="exit" fill="hold" grpId="3" nodeType="afterEffect">
                                  <p:stCondLst>
                                    <p:cond delay="0"/>
                                  </p:stCondLst>
                                  <p:childTnLst>
                                    <p:animEffect transition="out" filter="fade">
                                      <p:cBhvr>
                                        <p:cTn id="114" dur="5000" fill="hold"/>
                                        <p:tgtEl>
                                          <p:spTgt spid="443">
                                            <p:graphicEl>
                                              <a:chart seriesIdx="-4" categoryIdx="34" bldStep="category"/>
                                            </p:graphicEl>
                                          </p:spTgt>
                                        </p:tgtEl>
                                      </p:cBhvr>
                                    </p:animEffect>
                                    <p:set>
                                      <p:cBhvr>
                                        <p:cTn id="115" fill="hold">
                                          <p:stCondLst>
                                            <p:cond delay="4999"/>
                                          </p:stCondLst>
                                        </p:cTn>
                                        <p:tgtEl>
                                          <p:spTgt spid="443">
                                            <p:graphicEl>
                                              <a:chart seriesIdx="-4" categoryIdx="34" bldStep="category"/>
                                            </p:graphicEl>
                                          </p:spTgt>
                                        </p:tgtEl>
                                        <p:attrNameLst>
                                          <p:attrName>style.visibility</p:attrName>
                                        </p:attrNameLst>
                                      </p:cBhvr>
                                      <p:to>
                                        <p:strVal val="hidden"/>
                                      </p:to>
                                    </p:set>
                                  </p:childTnLst>
                                </p:cTn>
                              </p:par>
                            </p:childTnLst>
                          </p:cTn>
                        </p:par>
                        <p:par>
                          <p:cTn id="116" fill="hold">
                            <p:stCondLst>
                              <p:cond delay="136000"/>
                            </p:stCondLst>
                            <p:childTnLst>
                              <p:par>
                                <p:cTn id="117" presetID="10" presetClass="exit" fill="hold" grpId="3" nodeType="afterEffect">
                                  <p:stCondLst>
                                    <p:cond delay="0"/>
                                  </p:stCondLst>
                                  <p:childTnLst>
                                    <p:animEffect transition="out" filter="fade">
                                      <p:cBhvr>
                                        <p:cTn id="118" dur="5000" fill="hold"/>
                                        <p:tgtEl>
                                          <p:spTgt spid="443">
                                            <p:graphicEl>
                                              <a:chart seriesIdx="-4" categoryIdx="33" bldStep="category"/>
                                            </p:graphicEl>
                                          </p:spTgt>
                                        </p:tgtEl>
                                      </p:cBhvr>
                                    </p:animEffect>
                                    <p:set>
                                      <p:cBhvr>
                                        <p:cTn id="119" fill="hold">
                                          <p:stCondLst>
                                            <p:cond delay="4999"/>
                                          </p:stCondLst>
                                        </p:cTn>
                                        <p:tgtEl>
                                          <p:spTgt spid="443">
                                            <p:graphicEl>
                                              <a:chart seriesIdx="-4" categoryIdx="33" bldStep="category"/>
                                            </p:graphicEl>
                                          </p:spTgt>
                                        </p:tgtEl>
                                        <p:attrNameLst>
                                          <p:attrName>style.visibility</p:attrName>
                                        </p:attrNameLst>
                                      </p:cBhvr>
                                      <p:to>
                                        <p:strVal val="hidden"/>
                                      </p:to>
                                    </p:set>
                                  </p:childTnLst>
                                </p:cTn>
                              </p:par>
                            </p:childTnLst>
                          </p:cTn>
                        </p:par>
                        <p:par>
                          <p:cTn id="120" fill="hold">
                            <p:stCondLst>
                              <p:cond delay="141000"/>
                            </p:stCondLst>
                            <p:childTnLst>
                              <p:par>
                                <p:cTn id="121" presetID="10" presetClass="exit" fill="hold" grpId="3" nodeType="afterEffect">
                                  <p:stCondLst>
                                    <p:cond delay="0"/>
                                  </p:stCondLst>
                                  <p:childTnLst>
                                    <p:animEffect transition="out" filter="fade">
                                      <p:cBhvr>
                                        <p:cTn id="122" dur="5000" fill="hold"/>
                                        <p:tgtEl>
                                          <p:spTgt spid="443">
                                            <p:graphicEl>
                                              <a:chart seriesIdx="-4" categoryIdx="32" bldStep="category"/>
                                            </p:graphicEl>
                                          </p:spTgt>
                                        </p:tgtEl>
                                      </p:cBhvr>
                                    </p:animEffect>
                                    <p:set>
                                      <p:cBhvr>
                                        <p:cTn id="123" fill="hold">
                                          <p:stCondLst>
                                            <p:cond delay="4999"/>
                                          </p:stCondLst>
                                        </p:cTn>
                                        <p:tgtEl>
                                          <p:spTgt spid="443">
                                            <p:graphicEl>
                                              <a:chart seriesIdx="-4" categoryIdx="32" bldStep="category"/>
                                            </p:graphicEl>
                                          </p:spTgt>
                                        </p:tgtEl>
                                        <p:attrNameLst>
                                          <p:attrName>style.visibility</p:attrName>
                                        </p:attrNameLst>
                                      </p:cBhvr>
                                      <p:to>
                                        <p:strVal val="hidden"/>
                                      </p:to>
                                    </p:set>
                                  </p:childTnLst>
                                </p:cTn>
                              </p:par>
                            </p:childTnLst>
                          </p:cTn>
                        </p:par>
                        <p:par>
                          <p:cTn id="124" fill="hold">
                            <p:stCondLst>
                              <p:cond delay="146000"/>
                            </p:stCondLst>
                            <p:childTnLst>
                              <p:par>
                                <p:cTn id="125" presetID="10" presetClass="exit" fill="hold" grpId="3" nodeType="afterEffect">
                                  <p:stCondLst>
                                    <p:cond delay="0"/>
                                  </p:stCondLst>
                                  <p:childTnLst>
                                    <p:animEffect transition="out" filter="fade">
                                      <p:cBhvr>
                                        <p:cTn id="126" dur="5000" fill="hold"/>
                                        <p:tgtEl>
                                          <p:spTgt spid="443">
                                            <p:graphicEl>
                                              <a:chart seriesIdx="-4" categoryIdx="31" bldStep="category"/>
                                            </p:graphicEl>
                                          </p:spTgt>
                                        </p:tgtEl>
                                      </p:cBhvr>
                                    </p:animEffect>
                                    <p:set>
                                      <p:cBhvr>
                                        <p:cTn id="127" fill="hold">
                                          <p:stCondLst>
                                            <p:cond delay="4999"/>
                                          </p:stCondLst>
                                        </p:cTn>
                                        <p:tgtEl>
                                          <p:spTgt spid="443">
                                            <p:graphicEl>
                                              <a:chart seriesIdx="-4" categoryIdx="31" bldStep="category"/>
                                            </p:graphicEl>
                                          </p:spTgt>
                                        </p:tgtEl>
                                        <p:attrNameLst>
                                          <p:attrName>style.visibility</p:attrName>
                                        </p:attrNameLst>
                                      </p:cBhvr>
                                      <p:to>
                                        <p:strVal val="hidden"/>
                                      </p:to>
                                    </p:set>
                                  </p:childTnLst>
                                </p:cTn>
                              </p:par>
                            </p:childTnLst>
                          </p:cTn>
                        </p:par>
                        <p:par>
                          <p:cTn id="128" fill="hold">
                            <p:stCondLst>
                              <p:cond delay="151000"/>
                            </p:stCondLst>
                            <p:childTnLst>
                              <p:par>
                                <p:cTn id="129" presetID="10" presetClass="exit" fill="hold" grpId="3" nodeType="afterEffect">
                                  <p:stCondLst>
                                    <p:cond delay="0"/>
                                  </p:stCondLst>
                                  <p:childTnLst>
                                    <p:animEffect transition="out" filter="fade">
                                      <p:cBhvr>
                                        <p:cTn id="130" dur="5000" fill="hold"/>
                                        <p:tgtEl>
                                          <p:spTgt spid="443">
                                            <p:graphicEl>
                                              <a:chart seriesIdx="-4" categoryIdx="30" bldStep="category"/>
                                            </p:graphicEl>
                                          </p:spTgt>
                                        </p:tgtEl>
                                      </p:cBhvr>
                                    </p:animEffect>
                                    <p:set>
                                      <p:cBhvr>
                                        <p:cTn id="131" fill="hold">
                                          <p:stCondLst>
                                            <p:cond delay="4999"/>
                                          </p:stCondLst>
                                        </p:cTn>
                                        <p:tgtEl>
                                          <p:spTgt spid="443">
                                            <p:graphicEl>
                                              <a:chart seriesIdx="-4" categoryIdx="30" bldStep="category"/>
                                            </p:graphicEl>
                                          </p:spTgt>
                                        </p:tgtEl>
                                        <p:attrNameLst>
                                          <p:attrName>style.visibility</p:attrName>
                                        </p:attrNameLst>
                                      </p:cBhvr>
                                      <p:to>
                                        <p:strVal val="hidden"/>
                                      </p:to>
                                    </p:set>
                                  </p:childTnLst>
                                </p:cTn>
                              </p:par>
                            </p:childTnLst>
                          </p:cTn>
                        </p:par>
                        <p:par>
                          <p:cTn id="132" fill="hold">
                            <p:stCondLst>
                              <p:cond delay="156000"/>
                            </p:stCondLst>
                            <p:childTnLst>
                              <p:par>
                                <p:cTn id="133" presetID="10" presetClass="exit" fill="hold" grpId="3" nodeType="afterEffect">
                                  <p:stCondLst>
                                    <p:cond delay="0"/>
                                  </p:stCondLst>
                                  <p:childTnLst>
                                    <p:animEffect transition="out" filter="fade">
                                      <p:cBhvr>
                                        <p:cTn id="134" dur="5000" fill="hold"/>
                                        <p:tgtEl>
                                          <p:spTgt spid="443">
                                            <p:graphicEl>
                                              <a:chart seriesIdx="-4" categoryIdx="29" bldStep="category"/>
                                            </p:graphicEl>
                                          </p:spTgt>
                                        </p:tgtEl>
                                      </p:cBhvr>
                                    </p:animEffect>
                                    <p:set>
                                      <p:cBhvr>
                                        <p:cTn id="135" fill="hold">
                                          <p:stCondLst>
                                            <p:cond delay="4999"/>
                                          </p:stCondLst>
                                        </p:cTn>
                                        <p:tgtEl>
                                          <p:spTgt spid="443">
                                            <p:graphicEl>
                                              <a:chart seriesIdx="-4" categoryIdx="29" bldStep="category"/>
                                            </p:graphicEl>
                                          </p:spTgt>
                                        </p:tgtEl>
                                        <p:attrNameLst>
                                          <p:attrName>style.visibility</p:attrName>
                                        </p:attrNameLst>
                                      </p:cBhvr>
                                      <p:to>
                                        <p:strVal val="hidden"/>
                                      </p:to>
                                    </p:set>
                                  </p:childTnLst>
                                </p:cTn>
                              </p:par>
                            </p:childTnLst>
                          </p:cTn>
                        </p:par>
                        <p:par>
                          <p:cTn id="136" fill="hold">
                            <p:stCondLst>
                              <p:cond delay="161000"/>
                            </p:stCondLst>
                            <p:childTnLst>
                              <p:par>
                                <p:cTn id="137" presetID="10" presetClass="exit" fill="hold" grpId="3" nodeType="afterEffect">
                                  <p:stCondLst>
                                    <p:cond delay="0"/>
                                  </p:stCondLst>
                                  <p:childTnLst>
                                    <p:animEffect transition="out" filter="fade">
                                      <p:cBhvr>
                                        <p:cTn id="138" dur="5000" fill="hold"/>
                                        <p:tgtEl>
                                          <p:spTgt spid="443">
                                            <p:graphicEl>
                                              <a:chart seriesIdx="-4" categoryIdx="28" bldStep="category"/>
                                            </p:graphicEl>
                                          </p:spTgt>
                                        </p:tgtEl>
                                      </p:cBhvr>
                                    </p:animEffect>
                                    <p:set>
                                      <p:cBhvr>
                                        <p:cTn id="139" fill="hold">
                                          <p:stCondLst>
                                            <p:cond delay="4999"/>
                                          </p:stCondLst>
                                        </p:cTn>
                                        <p:tgtEl>
                                          <p:spTgt spid="443">
                                            <p:graphicEl>
                                              <a:chart seriesIdx="-4" categoryIdx="28" bldStep="category"/>
                                            </p:graphicEl>
                                          </p:spTgt>
                                        </p:tgtEl>
                                        <p:attrNameLst>
                                          <p:attrName>style.visibility</p:attrName>
                                        </p:attrNameLst>
                                      </p:cBhvr>
                                      <p:to>
                                        <p:strVal val="hidden"/>
                                      </p:to>
                                    </p:set>
                                  </p:childTnLst>
                                </p:cTn>
                              </p:par>
                            </p:childTnLst>
                          </p:cTn>
                        </p:par>
                        <p:par>
                          <p:cTn id="140" fill="hold">
                            <p:stCondLst>
                              <p:cond delay="166000"/>
                            </p:stCondLst>
                            <p:childTnLst>
                              <p:par>
                                <p:cTn id="141" presetID="10" presetClass="exit" fill="hold" grpId="3" nodeType="afterEffect">
                                  <p:stCondLst>
                                    <p:cond delay="0"/>
                                  </p:stCondLst>
                                  <p:childTnLst>
                                    <p:animEffect transition="out" filter="fade">
                                      <p:cBhvr>
                                        <p:cTn id="142" dur="5000" fill="hold"/>
                                        <p:tgtEl>
                                          <p:spTgt spid="443">
                                            <p:graphicEl>
                                              <a:chart seriesIdx="-4" categoryIdx="27" bldStep="category"/>
                                            </p:graphicEl>
                                          </p:spTgt>
                                        </p:tgtEl>
                                      </p:cBhvr>
                                    </p:animEffect>
                                    <p:set>
                                      <p:cBhvr>
                                        <p:cTn id="143" fill="hold">
                                          <p:stCondLst>
                                            <p:cond delay="4999"/>
                                          </p:stCondLst>
                                        </p:cTn>
                                        <p:tgtEl>
                                          <p:spTgt spid="443">
                                            <p:graphicEl>
                                              <a:chart seriesIdx="-4" categoryIdx="27" bldStep="category"/>
                                            </p:graphicEl>
                                          </p:spTgt>
                                        </p:tgtEl>
                                        <p:attrNameLst>
                                          <p:attrName>style.visibility</p:attrName>
                                        </p:attrNameLst>
                                      </p:cBhvr>
                                      <p:to>
                                        <p:strVal val="hidden"/>
                                      </p:to>
                                    </p:set>
                                  </p:childTnLst>
                                </p:cTn>
                              </p:par>
                            </p:childTnLst>
                          </p:cTn>
                        </p:par>
                        <p:par>
                          <p:cTn id="144" fill="hold">
                            <p:stCondLst>
                              <p:cond delay="171000"/>
                            </p:stCondLst>
                            <p:childTnLst>
                              <p:par>
                                <p:cTn id="145" presetID="10" presetClass="exit" fill="hold" grpId="3" nodeType="afterEffect">
                                  <p:stCondLst>
                                    <p:cond delay="0"/>
                                  </p:stCondLst>
                                  <p:childTnLst>
                                    <p:animEffect transition="out" filter="fade">
                                      <p:cBhvr>
                                        <p:cTn id="146" dur="5000" fill="hold"/>
                                        <p:tgtEl>
                                          <p:spTgt spid="443">
                                            <p:graphicEl>
                                              <a:chart seriesIdx="-4" categoryIdx="26" bldStep="category"/>
                                            </p:graphicEl>
                                          </p:spTgt>
                                        </p:tgtEl>
                                      </p:cBhvr>
                                    </p:animEffect>
                                    <p:set>
                                      <p:cBhvr>
                                        <p:cTn id="147" fill="hold">
                                          <p:stCondLst>
                                            <p:cond delay="4999"/>
                                          </p:stCondLst>
                                        </p:cTn>
                                        <p:tgtEl>
                                          <p:spTgt spid="443">
                                            <p:graphicEl>
                                              <a:chart seriesIdx="-4" categoryIdx="26" bldStep="category"/>
                                            </p:graphicEl>
                                          </p:spTgt>
                                        </p:tgtEl>
                                        <p:attrNameLst>
                                          <p:attrName>style.visibility</p:attrName>
                                        </p:attrNameLst>
                                      </p:cBhvr>
                                      <p:to>
                                        <p:strVal val="hidden"/>
                                      </p:to>
                                    </p:set>
                                  </p:childTnLst>
                                </p:cTn>
                              </p:par>
                            </p:childTnLst>
                          </p:cTn>
                        </p:par>
                        <p:par>
                          <p:cTn id="148" fill="hold">
                            <p:stCondLst>
                              <p:cond delay="176000"/>
                            </p:stCondLst>
                            <p:childTnLst>
                              <p:par>
                                <p:cTn id="149" presetID="10" presetClass="exit" fill="hold" grpId="3" nodeType="afterEffect">
                                  <p:stCondLst>
                                    <p:cond delay="0"/>
                                  </p:stCondLst>
                                  <p:childTnLst>
                                    <p:animEffect transition="out" filter="fade">
                                      <p:cBhvr>
                                        <p:cTn id="150" dur="5000" fill="hold"/>
                                        <p:tgtEl>
                                          <p:spTgt spid="443">
                                            <p:graphicEl>
                                              <a:chart seriesIdx="-4" categoryIdx="25" bldStep="category"/>
                                            </p:graphicEl>
                                          </p:spTgt>
                                        </p:tgtEl>
                                      </p:cBhvr>
                                    </p:animEffect>
                                    <p:set>
                                      <p:cBhvr>
                                        <p:cTn id="151" fill="hold">
                                          <p:stCondLst>
                                            <p:cond delay="4999"/>
                                          </p:stCondLst>
                                        </p:cTn>
                                        <p:tgtEl>
                                          <p:spTgt spid="443">
                                            <p:graphicEl>
                                              <a:chart seriesIdx="-4" categoryIdx="25" bldStep="category"/>
                                            </p:graphicEl>
                                          </p:spTgt>
                                        </p:tgtEl>
                                        <p:attrNameLst>
                                          <p:attrName>style.visibility</p:attrName>
                                        </p:attrNameLst>
                                      </p:cBhvr>
                                      <p:to>
                                        <p:strVal val="hidden"/>
                                      </p:to>
                                    </p:set>
                                  </p:childTnLst>
                                </p:cTn>
                              </p:par>
                            </p:childTnLst>
                          </p:cTn>
                        </p:par>
                        <p:par>
                          <p:cTn id="152" fill="hold">
                            <p:stCondLst>
                              <p:cond delay="181000"/>
                            </p:stCondLst>
                            <p:childTnLst>
                              <p:par>
                                <p:cTn id="153" presetID="10" presetClass="exit" fill="hold" grpId="3" nodeType="afterEffect">
                                  <p:stCondLst>
                                    <p:cond delay="0"/>
                                  </p:stCondLst>
                                  <p:childTnLst>
                                    <p:animEffect transition="out" filter="fade">
                                      <p:cBhvr>
                                        <p:cTn id="154" dur="5000" fill="hold"/>
                                        <p:tgtEl>
                                          <p:spTgt spid="443">
                                            <p:graphicEl>
                                              <a:chart seriesIdx="-4" categoryIdx="24" bldStep="category"/>
                                            </p:graphicEl>
                                          </p:spTgt>
                                        </p:tgtEl>
                                      </p:cBhvr>
                                    </p:animEffect>
                                    <p:set>
                                      <p:cBhvr>
                                        <p:cTn id="155" fill="hold">
                                          <p:stCondLst>
                                            <p:cond delay="4999"/>
                                          </p:stCondLst>
                                        </p:cTn>
                                        <p:tgtEl>
                                          <p:spTgt spid="443">
                                            <p:graphicEl>
                                              <a:chart seriesIdx="-4" categoryIdx="24" bldStep="category"/>
                                            </p:graphicEl>
                                          </p:spTgt>
                                        </p:tgtEl>
                                        <p:attrNameLst>
                                          <p:attrName>style.visibility</p:attrName>
                                        </p:attrNameLst>
                                      </p:cBhvr>
                                      <p:to>
                                        <p:strVal val="hidden"/>
                                      </p:to>
                                    </p:set>
                                  </p:childTnLst>
                                </p:cTn>
                              </p:par>
                            </p:childTnLst>
                          </p:cTn>
                        </p:par>
                        <p:par>
                          <p:cTn id="156" fill="hold">
                            <p:stCondLst>
                              <p:cond delay="186000"/>
                            </p:stCondLst>
                            <p:childTnLst>
                              <p:par>
                                <p:cTn id="157" presetID="10" presetClass="exit" fill="hold" grpId="3" nodeType="afterEffect">
                                  <p:stCondLst>
                                    <p:cond delay="0"/>
                                  </p:stCondLst>
                                  <p:childTnLst>
                                    <p:animEffect transition="out" filter="fade">
                                      <p:cBhvr>
                                        <p:cTn id="158" dur="5000" fill="hold"/>
                                        <p:tgtEl>
                                          <p:spTgt spid="443">
                                            <p:graphicEl>
                                              <a:chart seriesIdx="-4" categoryIdx="23" bldStep="category"/>
                                            </p:graphicEl>
                                          </p:spTgt>
                                        </p:tgtEl>
                                      </p:cBhvr>
                                    </p:animEffect>
                                    <p:set>
                                      <p:cBhvr>
                                        <p:cTn id="159" fill="hold">
                                          <p:stCondLst>
                                            <p:cond delay="4999"/>
                                          </p:stCondLst>
                                        </p:cTn>
                                        <p:tgtEl>
                                          <p:spTgt spid="443">
                                            <p:graphicEl>
                                              <a:chart seriesIdx="-4" categoryIdx="23" bldStep="category"/>
                                            </p:graphicEl>
                                          </p:spTgt>
                                        </p:tgtEl>
                                        <p:attrNameLst>
                                          <p:attrName>style.visibility</p:attrName>
                                        </p:attrNameLst>
                                      </p:cBhvr>
                                      <p:to>
                                        <p:strVal val="hidden"/>
                                      </p:to>
                                    </p:set>
                                  </p:childTnLst>
                                </p:cTn>
                              </p:par>
                            </p:childTnLst>
                          </p:cTn>
                        </p:par>
                        <p:par>
                          <p:cTn id="160" fill="hold">
                            <p:stCondLst>
                              <p:cond delay="191000"/>
                            </p:stCondLst>
                            <p:childTnLst>
                              <p:par>
                                <p:cTn id="161" presetID="10" presetClass="exit" fill="hold" grpId="3" nodeType="afterEffect">
                                  <p:stCondLst>
                                    <p:cond delay="0"/>
                                  </p:stCondLst>
                                  <p:childTnLst>
                                    <p:animEffect transition="out" filter="fade">
                                      <p:cBhvr>
                                        <p:cTn id="162" dur="5000" fill="hold"/>
                                        <p:tgtEl>
                                          <p:spTgt spid="443">
                                            <p:graphicEl>
                                              <a:chart seriesIdx="-4" categoryIdx="22" bldStep="category"/>
                                            </p:graphicEl>
                                          </p:spTgt>
                                        </p:tgtEl>
                                      </p:cBhvr>
                                    </p:animEffect>
                                    <p:set>
                                      <p:cBhvr>
                                        <p:cTn id="163" fill="hold">
                                          <p:stCondLst>
                                            <p:cond delay="4999"/>
                                          </p:stCondLst>
                                        </p:cTn>
                                        <p:tgtEl>
                                          <p:spTgt spid="443">
                                            <p:graphicEl>
                                              <a:chart seriesIdx="-4" categoryIdx="22" bldStep="category"/>
                                            </p:graphicEl>
                                          </p:spTgt>
                                        </p:tgtEl>
                                        <p:attrNameLst>
                                          <p:attrName>style.visibility</p:attrName>
                                        </p:attrNameLst>
                                      </p:cBhvr>
                                      <p:to>
                                        <p:strVal val="hidden"/>
                                      </p:to>
                                    </p:set>
                                  </p:childTnLst>
                                </p:cTn>
                              </p:par>
                            </p:childTnLst>
                          </p:cTn>
                        </p:par>
                        <p:par>
                          <p:cTn id="164" fill="hold">
                            <p:stCondLst>
                              <p:cond delay="196000"/>
                            </p:stCondLst>
                            <p:childTnLst>
                              <p:par>
                                <p:cTn id="165" presetID="10" presetClass="exit" fill="hold" grpId="3" nodeType="afterEffect">
                                  <p:stCondLst>
                                    <p:cond delay="0"/>
                                  </p:stCondLst>
                                  <p:childTnLst>
                                    <p:animEffect transition="out" filter="fade">
                                      <p:cBhvr>
                                        <p:cTn id="166" dur="5000" fill="hold"/>
                                        <p:tgtEl>
                                          <p:spTgt spid="443">
                                            <p:graphicEl>
                                              <a:chart seriesIdx="-4" categoryIdx="21" bldStep="category"/>
                                            </p:graphicEl>
                                          </p:spTgt>
                                        </p:tgtEl>
                                      </p:cBhvr>
                                    </p:animEffect>
                                    <p:set>
                                      <p:cBhvr>
                                        <p:cTn id="167" fill="hold">
                                          <p:stCondLst>
                                            <p:cond delay="4999"/>
                                          </p:stCondLst>
                                        </p:cTn>
                                        <p:tgtEl>
                                          <p:spTgt spid="443">
                                            <p:graphicEl>
                                              <a:chart seriesIdx="-4" categoryIdx="21" bldStep="category"/>
                                            </p:graphicEl>
                                          </p:spTgt>
                                        </p:tgtEl>
                                        <p:attrNameLst>
                                          <p:attrName>style.visibility</p:attrName>
                                        </p:attrNameLst>
                                      </p:cBhvr>
                                      <p:to>
                                        <p:strVal val="hidden"/>
                                      </p:to>
                                    </p:set>
                                  </p:childTnLst>
                                </p:cTn>
                              </p:par>
                            </p:childTnLst>
                          </p:cTn>
                        </p:par>
                        <p:par>
                          <p:cTn id="168" fill="hold">
                            <p:stCondLst>
                              <p:cond delay="201000"/>
                            </p:stCondLst>
                            <p:childTnLst>
                              <p:par>
                                <p:cTn id="169" presetID="10" presetClass="exit" fill="hold" grpId="3" nodeType="afterEffect">
                                  <p:stCondLst>
                                    <p:cond delay="0"/>
                                  </p:stCondLst>
                                  <p:childTnLst>
                                    <p:animEffect transition="out" filter="fade">
                                      <p:cBhvr>
                                        <p:cTn id="170" dur="5000" fill="hold"/>
                                        <p:tgtEl>
                                          <p:spTgt spid="443">
                                            <p:graphicEl>
                                              <a:chart seriesIdx="-4" categoryIdx="20" bldStep="category"/>
                                            </p:graphicEl>
                                          </p:spTgt>
                                        </p:tgtEl>
                                      </p:cBhvr>
                                    </p:animEffect>
                                    <p:set>
                                      <p:cBhvr>
                                        <p:cTn id="171" fill="hold">
                                          <p:stCondLst>
                                            <p:cond delay="4999"/>
                                          </p:stCondLst>
                                        </p:cTn>
                                        <p:tgtEl>
                                          <p:spTgt spid="443">
                                            <p:graphicEl>
                                              <a:chart seriesIdx="-4" categoryIdx="20" bldStep="category"/>
                                            </p:graphicEl>
                                          </p:spTgt>
                                        </p:tgtEl>
                                        <p:attrNameLst>
                                          <p:attrName>style.visibility</p:attrName>
                                        </p:attrNameLst>
                                      </p:cBhvr>
                                      <p:to>
                                        <p:strVal val="hidden"/>
                                      </p:to>
                                    </p:set>
                                  </p:childTnLst>
                                </p:cTn>
                              </p:par>
                            </p:childTnLst>
                          </p:cTn>
                        </p:par>
                        <p:par>
                          <p:cTn id="172" fill="hold">
                            <p:stCondLst>
                              <p:cond delay="206000"/>
                            </p:stCondLst>
                            <p:childTnLst>
                              <p:par>
                                <p:cTn id="173" presetID="10" presetClass="exit" fill="hold" grpId="3" nodeType="afterEffect">
                                  <p:stCondLst>
                                    <p:cond delay="0"/>
                                  </p:stCondLst>
                                  <p:childTnLst>
                                    <p:animEffect transition="out" filter="fade">
                                      <p:cBhvr>
                                        <p:cTn id="174" dur="5000" fill="hold"/>
                                        <p:tgtEl>
                                          <p:spTgt spid="443">
                                            <p:graphicEl>
                                              <a:chart seriesIdx="-4" categoryIdx="19" bldStep="category"/>
                                            </p:graphicEl>
                                          </p:spTgt>
                                        </p:tgtEl>
                                      </p:cBhvr>
                                    </p:animEffect>
                                    <p:set>
                                      <p:cBhvr>
                                        <p:cTn id="175" fill="hold">
                                          <p:stCondLst>
                                            <p:cond delay="4999"/>
                                          </p:stCondLst>
                                        </p:cTn>
                                        <p:tgtEl>
                                          <p:spTgt spid="443">
                                            <p:graphicEl>
                                              <a:chart seriesIdx="-4" categoryIdx="19" bldStep="category"/>
                                            </p:graphicEl>
                                          </p:spTgt>
                                        </p:tgtEl>
                                        <p:attrNameLst>
                                          <p:attrName>style.visibility</p:attrName>
                                        </p:attrNameLst>
                                      </p:cBhvr>
                                      <p:to>
                                        <p:strVal val="hidden"/>
                                      </p:to>
                                    </p:set>
                                  </p:childTnLst>
                                </p:cTn>
                              </p:par>
                            </p:childTnLst>
                          </p:cTn>
                        </p:par>
                        <p:par>
                          <p:cTn id="176" fill="hold">
                            <p:stCondLst>
                              <p:cond delay="211000"/>
                            </p:stCondLst>
                            <p:childTnLst>
                              <p:par>
                                <p:cTn id="177" presetID="10" presetClass="exit" fill="hold" grpId="3" nodeType="afterEffect">
                                  <p:stCondLst>
                                    <p:cond delay="0"/>
                                  </p:stCondLst>
                                  <p:childTnLst>
                                    <p:animEffect transition="out" filter="fade">
                                      <p:cBhvr>
                                        <p:cTn id="178" dur="5000" fill="hold"/>
                                        <p:tgtEl>
                                          <p:spTgt spid="443">
                                            <p:graphicEl>
                                              <a:chart seriesIdx="-4" categoryIdx="18" bldStep="category"/>
                                            </p:graphicEl>
                                          </p:spTgt>
                                        </p:tgtEl>
                                      </p:cBhvr>
                                    </p:animEffect>
                                    <p:set>
                                      <p:cBhvr>
                                        <p:cTn id="179" fill="hold">
                                          <p:stCondLst>
                                            <p:cond delay="4999"/>
                                          </p:stCondLst>
                                        </p:cTn>
                                        <p:tgtEl>
                                          <p:spTgt spid="443">
                                            <p:graphicEl>
                                              <a:chart seriesIdx="-4" categoryIdx="18" bldStep="category"/>
                                            </p:graphicEl>
                                          </p:spTgt>
                                        </p:tgtEl>
                                        <p:attrNameLst>
                                          <p:attrName>style.visibility</p:attrName>
                                        </p:attrNameLst>
                                      </p:cBhvr>
                                      <p:to>
                                        <p:strVal val="hidden"/>
                                      </p:to>
                                    </p:set>
                                  </p:childTnLst>
                                </p:cTn>
                              </p:par>
                            </p:childTnLst>
                          </p:cTn>
                        </p:par>
                        <p:par>
                          <p:cTn id="180" fill="hold">
                            <p:stCondLst>
                              <p:cond delay="216000"/>
                            </p:stCondLst>
                            <p:childTnLst>
                              <p:par>
                                <p:cTn id="181" presetID="10" presetClass="exit" fill="hold" grpId="3" nodeType="afterEffect">
                                  <p:stCondLst>
                                    <p:cond delay="0"/>
                                  </p:stCondLst>
                                  <p:childTnLst>
                                    <p:animEffect transition="out" filter="fade">
                                      <p:cBhvr>
                                        <p:cTn id="182" dur="5000" fill="hold"/>
                                        <p:tgtEl>
                                          <p:spTgt spid="443">
                                            <p:graphicEl>
                                              <a:chart seriesIdx="-4" categoryIdx="17" bldStep="category"/>
                                            </p:graphicEl>
                                          </p:spTgt>
                                        </p:tgtEl>
                                      </p:cBhvr>
                                    </p:animEffect>
                                    <p:set>
                                      <p:cBhvr>
                                        <p:cTn id="183" fill="hold">
                                          <p:stCondLst>
                                            <p:cond delay="4999"/>
                                          </p:stCondLst>
                                        </p:cTn>
                                        <p:tgtEl>
                                          <p:spTgt spid="443">
                                            <p:graphicEl>
                                              <a:chart seriesIdx="-4" categoryIdx="17" bldStep="category"/>
                                            </p:graphicEl>
                                          </p:spTgt>
                                        </p:tgtEl>
                                        <p:attrNameLst>
                                          <p:attrName>style.visibility</p:attrName>
                                        </p:attrNameLst>
                                      </p:cBhvr>
                                      <p:to>
                                        <p:strVal val="hidden"/>
                                      </p:to>
                                    </p:set>
                                  </p:childTnLst>
                                </p:cTn>
                              </p:par>
                            </p:childTnLst>
                          </p:cTn>
                        </p:par>
                        <p:par>
                          <p:cTn id="184" fill="hold">
                            <p:stCondLst>
                              <p:cond delay="221000"/>
                            </p:stCondLst>
                            <p:childTnLst>
                              <p:par>
                                <p:cTn id="185" presetID="10" presetClass="exit" fill="hold" grpId="3" nodeType="afterEffect">
                                  <p:stCondLst>
                                    <p:cond delay="0"/>
                                  </p:stCondLst>
                                  <p:childTnLst>
                                    <p:animEffect transition="out" filter="fade">
                                      <p:cBhvr>
                                        <p:cTn id="186" dur="5000" fill="hold"/>
                                        <p:tgtEl>
                                          <p:spTgt spid="443">
                                            <p:graphicEl>
                                              <a:chart seriesIdx="-4" categoryIdx="16" bldStep="category"/>
                                            </p:graphicEl>
                                          </p:spTgt>
                                        </p:tgtEl>
                                      </p:cBhvr>
                                    </p:animEffect>
                                    <p:set>
                                      <p:cBhvr>
                                        <p:cTn id="187" fill="hold">
                                          <p:stCondLst>
                                            <p:cond delay="4999"/>
                                          </p:stCondLst>
                                        </p:cTn>
                                        <p:tgtEl>
                                          <p:spTgt spid="443">
                                            <p:graphicEl>
                                              <a:chart seriesIdx="-4" categoryIdx="16" bldStep="category"/>
                                            </p:graphicEl>
                                          </p:spTgt>
                                        </p:tgtEl>
                                        <p:attrNameLst>
                                          <p:attrName>style.visibility</p:attrName>
                                        </p:attrNameLst>
                                      </p:cBhvr>
                                      <p:to>
                                        <p:strVal val="hidden"/>
                                      </p:to>
                                    </p:set>
                                  </p:childTnLst>
                                </p:cTn>
                              </p:par>
                            </p:childTnLst>
                          </p:cTn>
                        </p:par>
                        <p:par>
                          <p:cTn id="188" fill="hold">
                            <p:stCondLst>
                              <p:cond delay="226000"/>
                            </p:stCondLst>
                            <p:childTnLst>
                              <p:par>
                                <p:cTn id="189" presetID="10" presetClass="exit" fill="hold" grpId="3" nodeType="afterEffect">
                                  <p:stCondLst>
                                    <p:cond delay="0"/>
                                  </p:stCondLst>
                                  <p:childTnLst>
                                    <p:animEffect transition="out" filter="fade">
                                      <p:cBhvr>
                                        <p:cTn id="190" dur="5000" fill="hold"/>
                                        <p:tgtEl>
                                          <p:spTgt spid="443">
                                            <p:graphicEl>
                                              <a:chart seriesIdx="-4" categoryIdx="15" bldStep="category"/>
                                            </p:graphicEl>
                                          </p:spTgt>
                                        </p:tgtEl>
                                      </p:cBhvr>
                                    </p:animEffect>
                                    <p:set>
                                      <p:cBhvr>
                                        <p:cTn id="191" fill="hold">
                                          <p:stCondLst>
                                            <p:cond delay="4999"/>
                                          </p:stCondLst>
                                        </p:cTn>
                                        <p:tgtEl>
                                          <p:spTgt spid="443">
                                            <p:graphicEl>
                                              <a:chart seriesIdx="-4" categoryIdx="15" bldStep="category"/>
                                            </p:graphicEl>
                                          </p:spTgt>
                                        </p:tgtEl>
                                        <p:attrNameLst>
                                          <p:attrName>style.visibility</p:attrName>
                                        </p:attrNameLst>
                                      </p:cBhvr>
                                      <p:to>
                                        <p:strVal val="hidden"/>
                                      </p:to>
                                    </p:set>
                                  </p:childTnLst>
                                </p:cTn>
                              </p:par>
                            </p:childTnLst>
                          </p:cTn>
                        </p:par>
                        <p:par>
                          <p:cTn id="192" fill="hold">
                            <p:stCondLst>
                              <p:cond delay="231000"/>
                            </p:stCondLst>
                            <p:childTnLst>
                              <p:par>
                                <p:cTn id="193" presetID="10" presetClass="exit" fill="hold" grpId="3" nodeType="afterEffect">
                                  <p:stCondLst>
                                    <p:cond delay="0"/>
                                  </p:stCondLst>
                                  <p:childTnLst>
                                    <p:animEffect transition="out" filter="fade">
                                      <p:cBhvr>
                                        <p:cTn id="194" dur="5000" fill="hold"/>
                                        <p:tgtEl>
                                          <p:spTgt spid="443">
                                            <p:graphicEl>
                                              <a:chart seriesIdx="-4" categoryIdx="14" bldStep="category"/>
                                            </p:graphicEl>
                                          </p:spTgt>
                                        </p:tgtEl>
                                      </p:cBhvr>
                                    </p:animEffect>
                                    <p:set>
                                      <p:cBhvr>
                                        <p:cTn id="195" fill="hold">
                                          <p:stCondLst>
                                            <p:cond delay="4999"/>
                                          </p:stCondLst>
                                        </p:cTn>
                                        <p:tgtEl>
                                          <p:spTgt spid="443">
                                            <p:graphicEl>
                                              <a:chart seriesIdx="-4" categoryIdx="14" bldStep="category"/>
                                            </p:graphicEl>
                                          </p:spTgt>
                                        </p:tgtEl>
                                        <p:attrNameLst>
                                          <p:attrName>style.visibility</p:attrName>
                                        </p:attrNameLst>
                                      </p:cBhvr>
                                      <p:to>
                                        <p:strVal val="hidden"/>
                                      </p:to>
                                    </p:set>
                                  </p:childTnLst>
                                </p:cTn>
                              </p:par>
                            </p:childTnLst>
                          </p:cTn>
                        </p:par>
                        <p:par>
                          <p:cTn id="196" fill="hold">
                            <p:stCondLst>
                              <p:cond delay="236000"/>
                            </p:stCondLst>
                            <p:childTnLst>
                              <p:par>
                                <p:cTn id="197" presetID="10" presetClass="exit" fill="hold" grpId="3" nodeType="afterEffect">
                                  <p:stCondLst>
                                    <p:cond delay="0"/>
                                  </p:stCondLst>
                                  <p:childTnLst>
                                    <p:animEffect transition="out" filter="fade">
                                      <p:cBhvr>
                                        <p:cTn id="198" dur="5000" fill="hold"/>
                                        <p:tgtEl>
                                          <p:spTgt spid="443">
                                            <p:graphicEl>
                                              <a:chart seriesIdx="-4" categoryIdx="13" bldStep="category"/>
                                            </p:graphicEl>
                                          </p:spTgt>
                                        </p:tgtEl>
                                      </p:cBhvr>
                                    </p:animEffect>
                                    <p:set>
                                      <p:cBhvr>
                                        <p:cTn id="199" fill="hold">
                                          <p:stCondLst>
                                            <p:cond delay="4999"/>
                                          </p:stCondLst>
                                        </p:cTn>
                                        <p:tgtEl>
                                          <p:spTgt spid="443">
                                            <p:graphicEl>
                                              <a:chart seriesIdx="-4" categoryIdx="13" bldStep="category"/>
                                            </p:graphicEl>
                                          </p:spTgt>
                                        </p:tgtEl>
                                        <p:attrNameLst>
                                          <p:attrName>style.visibility</p:attrName>
                                        </p:attrNameLst>
                                      </p:cBhvr>
                                      <p:to>
                                        <p:strVal val="hidden"/>
                                      </p:to>
                                    </p:set>
                                  </p:childTnLst>
                                </p:cTn>
                              </p:par>
                            </p:childTnLst>
                          </p:cTn>
                        </p:par>
                        <p:par>
                          <p:cTn id="200" fill="hold">
                            <p:stCondLst>
                              <p:cond delay="241000"/>
                            </p:stCondLst>
                            <p:childTnLst>
                              <p:par>
                                <p:cTn id="201" presetID="10" presetClass="exit" fill="hold" grpId="3" nodeType="afterEffect">
                                  <p:stCondLst>
                                    <p:cond delay="0"/>
                                  </p:stCondLst>
                                  <p:childTnLst>
                                    <p:animEffect transition="out" filter="fade">
                                      <p:cBhvr>
                                        <p:cTn id="202" dur="5000" fill="hold"/>
                                        <p:tgtEl>
                                          <p:spTgt spid="443">
                                            <p:graphicEl>
                                              <a:chart seriesIdx="-4" categoryIdx="12" bldStep="category"/>
                                            </p:graphicEl>
                                          </p:spTgt>
                                        </p:tgtEl>
                                      </p:cBhvr>
                                    </p:animEffect>
                                    <p:set>
                                      <p:cBhvr>
                                        <p:cTn id="203" fill="hold">
                                          <p:stCondLst>
                                            <p:cond delay="4999"/>
                                          </p:stCondLst>
                                        </p:cTn>
                                        <p:tgtEl>
                                          <p:spTgt spid="443">
                                            <p:graphicEl>
                                              <a:chart seriesIdx="-4" categoryIdx="12" bldStep="category"/>
                                            </p:graphicEl>
                                          </p:spTgt>
                                        </p:tgtEl>
                                        <p:attrNameLst>
                                          <p:attrName>style.visibility</p:attrName>
                                        </p:attrNameLst>
                                      </p:cBhvr>
                                      <p:to>
                                        <p:strVal val="hidden"/>
                                      </p:to>
                                    </p:set>
                                  </p:childTnLst>
                                </p:cTn>
                              </p:par>
                            </p:childTnLst>
                          </p:cTn>
                        </p:par>
                        <p:par>
                          <p:cTn id="204" fill="hold">
                            <p:stCondLst>
                              <p:cond delay="246000"/>
                            </p:stCondLst>
                            <p:childTnLst>
                              <p:par>
                                <p:cTn id="205" presetID="10" presetClass="exit" fill="hold" grpId="3" nodeType="afterEffect">
                                  <p:stCondLst>
                                    <p:cond delay="0"/>
                                  </p:stCondLst>
                                  <p:childTnLst>
                                    <p:animEffect transition="out" filter="fade">
                                      <p:cBhvr>
                                        <p:cTn id="206" dur="5000" fill="hold"/>
                                        <p:tgtEl>
                                          <p:spTgt spid="443">
                                            <p:graphicEl>
                                              <a:chart seriesIdx="-4" categoryIdx="11" bldStep="category"/>
                                            </p:graphicEl>
                                          </p:spTgt>
                                        </p:tgtEl>
                                      </p:cBhvr>
                                    </p:animEffect>
                                    <p:set>
                                      <p:cBhvr>
                                        <p:cTn id="207" fill="hold">
                                          <p:stCondLst>
                                            <p:cond delay="4999"/>
                                          </p:stCondLst>
                                        </p:cTn>
                                        <p:tgtEl>
                                          <p:spTgt spid="443">
                                            <p:graphicEl>
                                              <a:chart seriesIdx="-4" categoryIdx="11" bldStep="category"/>
                                            </p:graphicEl>
                                          </p:spTgt>
                                        </p:tgtEl>
                                        <p:attrNameLst>
                                          <p:attrName>style.visibility</p:attrName>
                                        </p:attrNameLst>
                                      </p:cBhvr>
                                      <p:to>
                                        <p:strVal val="hidden"/>
                                      </p:to>
                                    </p:set>
                                  </p:childTnLst>
                                </p:cTn>
                              </p:par>
                            </p:childTnLst>
                          </p:cTn>
                        </p:par>
                        <p:par>
                          <p:cTn id="208" fill="hold">
                            <p:stCondLst>
                              <p:cond delay="251000"/>
                            </p:stCondLst>
                            <p:childTnLst>
                              <p:par>
                                <p:cTn id="209" presetID="10" presetClass="exit" fill="hold" grpId="3" nodeType="afterEffect">
                                  <p:stCondLst>
                                    <p:cond delay="0"/>
                                  </p:stCondLst>
                                  <p:childTnLst>
                                    <p:animEffect transition="out" filter="fade">
                                      <p:cBhvr>
                                        <p:cTn id="210" dur="5000" fill="hold"/>
                                        <p:tgtEl>
                                          <p:spTgt spid="443">
                                            <p:graphicEl>
                                              <a:chart seriesIdx="-4" categoryIdx="10" bldStep="category"/>
                                            </p:graphicEl>
                                          </p:spTgt>
                                        </p:tgtEl>
                                      </p:cBhvr>
                                    </p:animEffect>
                                    <p:set>
                                      <p:cBhvr>
                                        <p:cTn id="211" fill="hold">
                                          <p:stCondLst>
                                            <p:cond delay="4999"/>
                                          </p:stCondLst>
                                        </p:cTn>
                                        <p:tgtEl>
                                          <p:spTgt spid="443">
                                            <p:graphicEl>
                                              <a:chart seriesIdx="-4" categoryIdx="10" bldStep="category"/>
                                            </p:graphicEl>
                                          </p:spTgt>
                                        </p:tgtEl>
                                        <p:attrNameLst>
                                          <p:attrName>style.visibility</p:attrName>
                                        </p:attrNameLst>
                                      </p:cBhvr>
                                      <p:to>
                                        <p:strVal val="hidden"/>
                                      </p:to>
                                    </p:set>
                                  </p:childTnLst>
                                </p:cTn>
                              </p:par>
                            </p:childTnLst>
                          </p:cTn>
                        </p:par>
                        <p:par>
                          <p:cTn id="212" fill="hold">
                            <p:stCondLst>
                              <p:cond delay="256000"/>
                            </p:stCondLst>
                            <p:childTnLst>
                              <p:par>
                                <p:cTn id="213" presetID="10" presetClass="exit" fill="hold" grpId="3" nodeType="afterEffect">
                                  <p:stCondLst>
                                    <p:cond delay="0"/>
                                  </p:stCondLst>
                                  <p:childTnLst>
                                    <p:animEffect transition="out" filter="fade">
                                      <p:cBhvr>
                                        <p:cTn id="214" dur="5000" fill="hold"/>
                                        <p:tgtEl>
                                          <p:spTgt spid="443">
                                            <p:graphicEl>
                                              <a:chart seriesIdx="-4" categoryIdx="9" bldStep="category"/>
                                            </p:graphicEl>
                                          </p:spTgt>
                                        </p:tgtEl>
                                      </p:cBhvr>
                                    </p:animEffect>
                                    <p:set>
                                      <p:cBhvr>
                                        <p:cTn id="215" fill="hold">
                                          <p:stCondLst>
                                            <p:cond delay="4999"/>
                                          </p:stCondLst>
                                        </p:cTn>
                                        <p:tgtEl>
                                          <p:spTgt spid="443">
                                            <p:graphicEl>
                                              <a:chart seriesIdx="-4" categoryIdx="9" bldStep="category"/>
                                            </p:graphicEl>
                                          </p:spTgt>
                                        </p:tgtEl>
                                        <p:attrNameLst>
                                          <p:attrName>style.visibility</p:attrName>
                                        </p:attrNameLst>
                                      </p:cBhvr>
                                      <p:to>
                                        <p:strVal val="hidden"/>
                                      </p:to>
                                    </p:set>
                                  </p:childTnLst>
                                </p:cTn>
                              </p:par>
                            </p:childTnLst>
                          </p:cTn>
                        </p:par>
                        <p:par>
                          <p:cTn id="216" fill="hold">
                            <p:stCondLst>
                              <p:cond delay="261000"/>
                            </p:stCondLst>
                            <p:childTnLst>
                              <p:par>
                                <p:cTn id="217" presetID="10" presetClass="exit" fill="hold" grpId="3" nodeType="afterEffect">
                                  <p:stCondLst>
                                    <p:cond delay="0"/>
                                  </p:stCondLst>
                                  <p:childTnLst>
                                    <p:animEffect transition="out" filter="fade">
                                      <p:cBhvr>
                                        <p:cTn id="218" dur="5000" fill="hold"/>
                                        <p:tgtEl>
                                          <p:spTgt spid="443">
                                            <p:graphicEl>
                                              <a:chart seriesIdx="-4" categoryIdx="8" bldStep="category"/>
                                            </p:graphicEl>
                                          </p:spTgt>
                                        </p:tgtEl>
                                      </p:cBhvr>
                                    </p:animEffect>
                                    <p:set>
                                      <p:cBhvr>
                                        <p:cTn id="219" fill="hold">
                                          <p:stCondLst>
                                            <p:cond delay="4999"/>
                                          </p:stCondLst>
                                        </p:cTn>
                                        <p:tgtEl>
                                          <p:spTgt spid="443">
                                            <p:graphicEl>
                                              <a:chart seriesIdx="-4" categoryIdx="8" bldStep="category"/>
                                            </p:graphicEl>
                                          </p:spTgt>
                                        </p:tgtEl>
                                        <p:attrNameLst>
                                          <p:attrName>style.visibility</p:attrName>
                                        </p:attrNameLst>
                                      </p:cBhvr>
                                      <p:to>
                                        <p:strVal val="hidden"/>
                                      </p:to>
                                    </p:set>
                                  </p:childTnLst>
                                </p:cTn>
                              </p:par>
                            </p:childTnLst>
                          </p:cTn>
                        </p:par>
                        <p:par>
                          <p:cTn id="220" fill="hold">
                            <p:stCondLst>
                              <p:cond delay="266000"/>
                            </p:stCondLst>
                            <p:childTnLst>
                              <p:par>
                                <p:cTn id="221" presetID="10" presetClass="exit" fill="hold" grpId="3" nodeType="afterEffect">
                                  <p:stCondLst>
                                    <p:cond delay="0"/>
                                  </p:stCondLst>
                                  <p:childTnLst>
                                    <p:animEffect transition="out" filter="fade">
                                      <p:cBhvr>
                                        <p:cTn id="222" dur="5000" fill="hold"/>
                                        <p:tgtEl>
                                          <p:spTgt spid="443">
                                            <p:graphicEl>
                                              <a:chart seriesIdx="-4" categoryIdx="7" bldStep="category"/>
                                            </p:graphicEl>
                                          </p:spTgt>
                                        </p:tgtEl>
                                      </p:cBhvr>
                                    </p:animEffect>
                                    <p:set>
                                      <p:cBhvr>
                                        <p:cTn id="223" fill="hold">
                                          <p:stCondLst>
                                            <p:cond delay="4999"/>
                                          </p:stCondLst>
                                        </p:cTn>
                                        <p:tgtEl>
                                          <p:spTgt spid="443">
                                            <p:graphicEl>
                                              <a:chart seriesIdx="-4" categoryIdx="7" bldStep="category"/>
                                            </p:graphicEl>
                                          </p:spTgt>
                                        </p:tgtEl>
                                        <p:attrNameLst>
                                          <p:attrName>style.visibility</p:attrName>
                                        </p:attrNameLst>
                                      </p:cBhvr>
                                      <p:to>
                                        <p:strVal val="hidden"/>
                                      </p:to>
                                    </p:set>
                                  </p:childTnLst>
                                </p:cTn>
                              </p:par>
                            </p:childTnLst>
                          </p:cTn>
                        </p:par>
                        <p:par>
                          <p:cTn id="224" fill="hold">
                            <p:stCondLst>
                              <p:cond delay="271000"/>
                            </p:stCondLst>
                            <p:childTnLst>
                              <p:par>
                                <p:cTn id="225" presetID="10" presetClass="exit" fill="hold" grpId="3" nodeType="afterEffect">
                                  <p:stCondLst>
                                    <p:cond delay="0"/>
                                  </p:stCondLst>
                                  <p:childTnLst>
                                    <p:animEffect transition="out" filter="fade">
                                      <p:cBhvr>
                                        <p:cTn id="226" dur="5000" fill="hold"/>
                                        <p:tgtEl>
                                          <p:spTgt spid="443">
                                            <p:graphicEl>
                                              <a:chart seriesIdx="-4" categoryIdx="6" bldStep="category"/>
                                            </p:graphicEl>
                                          </p:spTgt>
                                        </p:tgtEl>
                                      </p:cBhvr>
                                    </p:animEffect>
                                    <p:set>
                                      <p:cBhvr>
                                        <p:cTn id="227" fill="hold">
                                          <p:stCondLst>
                                            <p:cond delay="4999"/>
                                          </p:stCondLst>
                                        </p:cTn>
                                        <p:tgtEl>
                                          <p:spTgt spid="443">
                                            <p:graphicEl>
                                              <a:chart seriesIdx="-4" categoryIdx="6" bldStep="category"/>
                                            </p:graphicEl>
                                          </p:spTgt>
                                        </p:tgtEl>
                                        <p:attrNameLst>
                                          <p:attrName>style.visibility</p:attrName>
                                        </p:attrNameLst>
                                      </p:cBhvr>
                                      <p:to>
                                        <p:strVal val="hidden"/>
                                      </p:to>
                                    </p:set>
                                  </p:childTnLst>
                                </p:cTn>
                              </p:par>
                            </p:childTnLst>
                          </p:cTn>
                        </p:par>
                        <p:par>
                          <p:cTn id="228" fill="hold">
                            <p:stCondLst>
                              <p:cond delay="276000"/>
                            </p:stCondLst>
                            <p:childTnLst>
                              <p:par>
                                <p:cTn id="229" presetID="10" presetClass="exit" fill="hold" grpId="3" nodeType="afterEffect">
                                  <p:stCondLst>
                                    <p:cond delay="0"/>
                                  </p:stCondLst>
                                  <p:childTnLst>
                                    <p:animEffect transition="out" filter="fade">
                                      <p:cBhvr>
                                        <p:cTn id="230" dur="5000" fill="hold"/>
                                        <p:tgtEl>
                                          <p:spTgt spid="443">
                                            <p:graphicEl>
                                              <a:chart seriesIdx="-4" categoryIdx="5" bldStep="category"/>
                                            </p:graphicEl>
                                          </p:spTgt>
                                        </p:tgtEl>
                                      </p:cBhvr>
                                    </p:animEffect>
                                    <p:set>
                                      <p:cBhvr>
                                        <p:cTn id="231" fill="hold">
                                          <p:stCondLst>
                                            <p:cond delay="4999"/>
                                          </p:stCondLst>
                                        </p:cTn>
                                        <p:tgtEl>
                                          <p:spTgt spid="443">
                                            <p:graphicEl>
                                              <a:chart seriesIdx="-4" categoryIdx="5" bldStep="category"/>
                                            </p:graphicEl>
                                          </p:spTgt>
                                        </p:tgtEl>
                                        <p:attrNameLst>
                                          <p:attrName>style.visibility</p:attrName>
                                        </p:attrNameLst>
                                      </p:cBhvr>
                                      <p:to>
                                        <p:strVal val="hidden"/>
                                      </p:to>
                                    </p:set>
                                  </p:childTnLst>
                                </p:cTn>
                              </p:par>
                            </p:childTnLst>
                          </p:cTn>
                        </p:par>
                        <p:par>
                          <p:cTn id="232" fill="hold">
                            <p:stCondLst>
                              <p:cond delay="281000"/>
                            </p:stCondLst>
                            <p:childTnLst>
                              <p:par>
                                <p:cTn id="233" presetID="10" presetClass="exit" fill="hold" grpId="3" nodeType="afterEffect">
                                  <p:stCondLst>
                                    <p:cond delay="0"/>
                                  </p:stCondLst>
                                  <p:childTnLst>
                                    <p:animEffect transition="out" filter="fade">
                                      <p:cBhvr>
                                        <p:cTn id="234" dur="5000" fill="hold"/>
                                        <p:tgtEl>
                                          <p:spTgt spid="443">
                                            <p:graphicEl>
                                              <a:chart seriesIdx="-4" categoryIdx="4" bldStep="category"/>
                                            </p:graphicEl>
                                          </p:spTgt>
                                        </p:tgtEl>
                                      </p:cBhvr>
                                    </p:animEffect>
                                    <p:set>
                                      <p:cBhvr>
                                        <p:cTn id="235" fill="hold">
                                          <p:stCondLst>
                                            <p:cond delay="4999"/>
                                          </p:stCondLst>
                                        </p:cTn>
                                        <p:tgtEl>
                                          <p:spTgt spid="443">
                                            <p:graphicEl>
                                              <a:chart seriesIdx="-4" categoryIdx="4" bldStep="category"/>
                                            </p:graphicEl>
                                          </p:spTgt>
                                        </p:tgtEl>
                                        <p:attrNameLst>
                                          <p:attrName>style.visibility</p:attrName>
                                        </p:attrNameLst>
                                      </p:cBhvr>
                                      <p:to>
                                        <p:strVal val="hidden"/>
                                      </p:to>
                                    </p:set>
                                  </p:childTnLst>
                                </p:cTn>
                              </p:par>
                            </p:childTnLst>
                          </p:cTn>
                        </p:par>
                        <p:par>
                          <p:cTn id="236" fill="hold">
                            <p:stCondLst>
                              <p:cond delay="286000"/>
                            </p:stCondLst>
                            <p:childTnLst>
                              <p:par>
                                <p:cTn id="237" presetID="10" presetClass="exit" fill="hold" grpId="3" nodeType="afterEffect">
                                  <p:stCondLst>
                                    <p:cond delay="0"/>
                                  </p:stCondLst>
                                  <p:childTnLst>
                                    <p:animEffect transition="out" filter="fade">
                                      <p:cBhvr>
                                        <p:cTn id="238" dur="5000" fill="hold"/>
                                        <p:tgtEl>
                                          <p:spTgt spid="443">
                                            <p:graphicEl>
                                              <a:chart seriesIdx="-4" categoryIdx="3" bldStep="category"/>
                                            </p:graphicEl>
                                          </p:spTgt>
                                        </p:tgtEl>
                                      </p:cBhvr>
                                    </p:animEffect>
                                    <p:set>
                                      <p:cBhvr>
                                        <p:cTn id="239" fill="hold">
                                          <p:stCondLst>
                                            <p:cond delay="4999"/>
                                          </p:stCondLst>
                                        </p:cTn>
                                        <p:tgtEl>
                                          <p:spTgt spid="443">
                                            <p:graphicEl>
                                              <a:chart seriesIdx="-4" categoryIdx="3" bldStep="category"/>
                                            </p:graphicEl>
                                          </p:spTgt>
                                        </p:tgtEl>
                                        <p:attrNameLst>
                                          <p:attrName>style.visibility</p:attrName>
                                        </p:attrNameLst>
                                      </p:cBhvr>
                                      <p:to>
                                        <p:strVal val="hidden"/>
                                      </p:to>
                                    </p:set>
                                  </p:childTnLst>
                                </p:cTn>
                              </p:par>
                            </p:childTnLst>
                          </p:cTn>
                        </p:par>
                        <p:par>
                          <p:cTn id="240" fill="hold">
                            <p:stCondLst>
                              <p:cond delay="291000"/>
                            </p:stCondLst>
                            <p:childTnLst>
                              <p:par>
                                <p:cTn id="241" presetID="10" presetClass="exit" fill="hold" grpId="3" nodeType="afterEffect">
                                  <p:stCondLst>
                                    <p:cond delay="0"/>
                                  </p:stCondLst>
                                  <p:childTnLst>
                                    <p:animEffect transition="out" filter="fade">
                                      <p:cBhvr>
                                        <p:cTn id="242" dur="5000" fill="hold"/>
                                        <p:tgtEl>
                                          <p:spTgt spid="443">
                                            <p:graphicEl>
                                              <a:chart seriesIdx="-4" categoryIdx="2" bldStep="category"/>
                                            </p:graphicEl>
                                          </p:spTgt>
                                        </p:tgtEl>
                                      </p:cBhvr>
                                    </p:animEffect>
                                    <p:set>
                                      <p:cBhvr>
                                        <p:cTn id="243" fill="hold">
                                          <p:stCondLst>
                                            <p:cond delay="4999"/>
                                          </p:stCondLst>
                                        </p:cTn>
                                        <p:tgtEl>
                                          <p:spTgt spid="443">
                                            <p:graphicEl>
                                              <a:chart seriesIdx="-4" categoryIdx="2" bldStep="category"/>
                                            </p:graphicEl>
                                          </p:spTgt>
                                        </p:tgtEl>
                                        <p:attrNameLst>
                                          <p:attrName>style.visibility</p:attrName>
                                        </p:attrNameLst>
                                      </p:cBhvr>
                                      <p:to>
                                        <p:strVal val="hidden"/>
                                      </p:to>
                                    </p:set>
                                  </p:childTnLst>
                                </p:cTn>
                              </p:par>
                            </p:childTnLst>
                          </p:cTn>
                        </p:par>
                        <p:par>
                          <p:cTn id="244" fill="hold">
                            <p:stCondLst>
                              <p:cond delay="296000"/>
                            </p:stCondLst>
                            <p:childTnLst>
                              <p:par>
                                <p:cTn id="245" presetID="10" presetClass="exit" fill="hold" grpId="3" nodeType="afterEffect">
                                  <p:stCondLst>
                                    <p:cond delay="0"/>
                                  </p:stCondLst>
                                  <p:childTnLst>
                                    <p:animEffect transition="out" filter="fade">
                                      <p:cBhvr>
                                        <p:cTn id="246" dur="5000" fill="hold"/>
                                        <p:tgtEl>
                                          <p:spTgt spid="443">
                                            <p:graphicEl>
                                              <a:chart seriesIdx="-4" categoryIdx="1" bldStep="category"/>
                                            </p:graphicEl>
                                          </p:spTgt>
                                        </p:tgtEl>
                                      </p:cBhvr>
                                    </p:animEffect>
                                    <p:set>
                                      <p:cBhvr>
                                        <p:cTn id="247" fill="hold">
                                          <p:stCondLst>
                                            <p:cond delay="4999"/>
                                          </p:stCondLst>
                                        </p:cTn>
                                        <p:tgtEl>
                                          <p:spTgt spid="443">
                                            <p:graphicEl>
                                              <a:chart seriesIdx="-4" categoryIdx="1" bldStep="category"/>
                                            </p:graphicEl>
                                          </p:spTgt>
                                        </p:tgtEl>
                                        <p:attrNameLst>
                                          <p:attrName>style.visibility</p:attrName>
                                        </p:attrNameLst>
                                      </p:cBhvr>
                                      <p:to>
                                        <p:strVal val="hidden"/>
                                      </p:to>
                                    </p:set>
                                  </p:childTnLst>
                                </p:cTn>
                              </p:par>
                            </p:childTnLst>
                          </p:cTn>
                        </p:par>
                        <p:par>
                          <p:cTn id="248" fill="hold">
                            <p:stCondLst>
                              <p:cond delay="301000"/>
                            </p:stCondLst>
                            <p:childTnLst>
                              <p:par>
                                <p:cTn id="249" presetID="10" presetClass="exit" fill="hold" grpId="3" nodeType="afterEffect">
                                  <p:stCondLst>
                                    <p:cond delay="0"/>
                                  </p:stCondLst>
                                  <p:childTnLst>
                                    <p:animEffect transition="out" filter="fade">
                                      <p:cBhvr>
                                        <p:cTn id="250" dur="5000" fill="hold"/>
                                        <p:tgtEl>
                                          <p:spTgt spid="443">
                                            <p:graphicEl>
                                              <a:chart seriesIdx="-4" categoryIdx="0" bldStep="category"/>
                                            </p:graphicEl>
                                          </p:spTgt>
                                        </p:tgtEl>
                                      </p:cBhvr>
                                    </p:animEffect>
                                    <p:set>
                                      <p:cBhvr>
                                        <p:cTn id="251" fill="hold">
                                          <p:stCondLst>
                                            <p:cond delay="4999"/>
                                          </p:stCondLst>
                                        </p:cTn>
                                        <p:tgtEl>
                                          <p:spTgt spid="443">
                                            <p:graphicEl>
                                              <a:chart seriesIdx="-4" categoryIdx="0" bldStep="category"/>
                                            </p:graphicEl>
                                          </p:spTgt>
                                        </p:tgtEl>
                                        <p:attrNameLst>
                                          <p:attrName>style.visibility</p:attrName>
                                        </p:attrNameLst>
                                      </p:cBhvr>
                                      <p:to>
                                        <p:strVal val="hidden"/>
                                      </p:to>
                                    </p:set>
                                  </p:childTnLst>
                                </p:cTn>
                              </p:par>
                            </p:childTnLst>
                          </p:cTn>
                        </p:par>
                        <p:par>
                          <p:cTn id="252" fill="hold">
                            <p:stCondLst>
                              <p:cond delay="306000"/>
                            </p:stCondLst>
                            <p:childTnLst>
                              <p:par>
                                <p:cTn id="253" presetID="10" presetClass="entr" fill="hold" grpId="4" nodeType="afterEffect">
                                  <p:stCondLst>
                                    <p:cond delay="0"/>
                                  </p:stCondLst>
                                  <p:iterate>
                                    <p:tmAbs val="0"/>
                                  </p:iterate>
                                  <p:childTnLst>
                                    <p:set>
                                      <p:cBhvr>
                                        <p:cTn id="254" fill="hold"/>
                                        <p:tgtEl>
                                          <p:spTgt spid="441"/>
                                        </p:tgtEl>
                                        <p:attrNameLst>
                                          <p:attrName>style.visibility</p:attrName>
                                        </p:attrNameLst>
                                      </p:cBhvr>
                                      <p:to>
                                        <p:strVal val="visible"/>
                                      </p:to>
                                    </p:set>
                                    <p:animEffect transition="in" filter="fade">
                                      <p:cBhvr>
                                        <p:cTn id="255" dur="500"/>
                                        <p:tgtEl>
                                          <p:spTgt spid="441"/>
                                        </p:tgtEl>
                                      </p:cBhvr>
                                    </p:animEffect>
                                  </p:childTnLst>
                                </p:cTn>
                              </p:par>
                            </p:childTnLst>
                          </p:cTn>
                        </p:par>
                        <p:par>
                          <p:cTn id="256" fill="hold">
                            <p:stCondLst>
                              <p:cond delay="306500"/>
                            </p:stCondLst>
                            <p:childTnLst>
                              <p:par>
                                <p:cTn id="257" presetID="1" presetClass="mediacall" presetSubtype="0" fill="hold" nodeType="afterEffect">
                                  <p:stCondLst>
                                    <p:cond delay="0"/>
                                  </p:stCondLst>
                                  <p:childTnLst>
                                    <p:cmd type="call" cmd="playFrom(0.0)">
                                      <p:cBhvr>
                                        <p:cTn id="258" dur="2000" fill="hold"/>
                                        <p:tgtEl>
                                          <p:spTgt spid="44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59" fill="hold" display="0">
                  <p:stCondLst>
                    <p:cond delay="indefinite"/>
                  </p:stCondLst>
                </p:cTn>
                <p:tgtEl>
                  <p:spTgt spid="444"/>
                </p:tgtEl>
              </p:cMediaNode>
            </p:audio>
            <p:audio>
              <p:cMediaNode vol="100000" showWhenStopped="0">
                <p:cTn id="260" fill="hold" display="0">
                  <p:stCondLst>
                    <p:cond delay="indefinite"/>
                  </p:stCondLst>
                </p:cTn>
                <p:tgtEl>
                  <p:spTgt spid="450"/>
                </p:tgtEl>
              </p:cMediaNode>
            </p:audio>
          </p:childTnLst>
        </p:cTn>
      </p:par>
    </p:tnLst>
    <p:bldLst>
      <p:bldP spid="441" grpId="4" animBg="1" advAuto="0"/>
      <p:bldGraphic spid="443" grpId="3">
        <p:bldSub>
          <a:bldChart bld="category"/>
        </p:bldSub>
      </p:bldGraphic>
      <p:bldP spid="449" grpId="1"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457"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458" name="Rechteck"/>
          <p:cNvSpPr/>
          <p:nvPr/>
        </p:nvSpPr>
        <p:spPr>
          <a:xfrm>
            <a:off x="2234009" y="1833202"/>
            <a:ext cx="15033241" cy="10287001"/>
          </a:xfrm>
          <a:prstGeom prst="rect">
            <a:avLst/>
          </a:prstGeom>
          <a:solidFill>
            <a:srgbClr val="FFFFFF"/>
          </a:solidFill>
          <a:ln w="12700">
            <a:miter lim="400000"/>
          </a:ln>
          <a:effectLst>
            <a:outerShdw blurRad="190500" dist="8455" dir="5400000" rotWithShape="0">
              <a:srgbClr val="000000"/>
            </a:outerShdw>
          </a:effectLst>
        </p:spPr>
        <p:txBody>
          <a:bodyPr lIns="71437" tIns="71437" rIns="71437" bIns="71437" anchor="ctr"/>
          <a:lstStyle/>
          <a:p>
            <a:pPr>
              <a:defRPr sz="3200">
                <a:solidFill>
                  <a:srgbClr val="FFFFFF"/>
                </a:solidFill>
              </a:defRPr>
            </a:pPr>
            <a:endParaRPr/>
          </a:p>
        </p:txBody>
      </p:sp>
      <p:pic>
        <p:nvPicPr>
          <p:cNvPr id="459" name="sr_20200613_image0863.jpg" descr="sr_20200613_image0863.jpg"/>
          <p:cNvPicPr>
            <a:picLocks noChangeAspect="1"/>
          </p:cNvPicPr>
          <p:nvPr/>
        </p:nvPicPr>
        <p:blipFill>
          <a:blip r:embed="rId2">
            <a:extLst/>
          </a:blip>
          <a:stretch>
            <a:fillRect/>
          </a:stretch>
        </p:blipFill>
        <p:spPr>
          <a:xfrm>
            <a:off x="2644675" y="2235200"/>
            <a:ext cx="14224001" cy="9484078"/>
          </a:xfrm>
          <a:prstGeom prst="rect">
            <a:avLst/>
          </a:prstGeom>
          <a:ln w="12700">
            <a:miter lim="400000"/>
          </a:ln>
        </p:spPr>
      </p:pic>
      <p:sp>
        <p:nvSpPr>
          <p:cNvPr id="28" name="Kreis"/>
          <p:cNvSpPr/>
          <p:nvPr/>
        </p:nvSpPr>
        <p:spPr>
          <a:xfrm>
            <a:off x="18386896" y="11227469"/>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29" name="Kreis"/>
          <p:cNvSpPr/>
          <p:nvPr/>
        </p:nvSpPr>
        <p:spPr>
          <a:xfrm>
            <a:off x="18386896" y="10003338"/>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0" name="Kreis"/>
          <p:cNvSpPr/>
          <p:nvPr/>
        </p:nvSpPr>
        <p:spPr>
          <a:xfrm>
            <a:off x="18386896" y="4693850"/>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1" name="Kreis"/>
          <p:cNvSpPr/>
          <p:nvPr/>
        </p:nvSpPr>
        <p:spPr>
          <a:xfrm>
            <a:off x="18386896" y="3482262"/>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2" name="Kreis"/>
          <p:cNvSpPr/>
          <p:nvPr/>
        </p:nvSpPr>
        <p:spPr>
          <a:xfrm>
            <a:off x="18392775" y="2257350"/>
            <a:ext cx="1016000"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3" name="VOTE"/>
          <p:cNvSpPr txBox="1"/>
          <p:nvPr/>
        </p:nvSpPr>
        <p:spPr>
          <a:xfrm>
            <a:off x="18487801" y="1009637"/>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VOTE</a:t>
            </a:r>
          </a:p>
        </p:txBody>
      </p:sp>
      <p:sp>
        <p:nvSpPr>
          <p:cNvPr id="34" name="best recreation"/>
          <p:cNvSpPr txBox="1"/>
          <p:nvPr/>
        </p:nvSpPr>
        <p:spPr>
          <a:xfrm>
            <a:off x="19707696" y="22255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best recreation</a:t>
            </a:r>
          </a:p>
        </p:txBody>
      </p:sp>
      <p:sp>
        <p:nvSpPr>
          <p:cNvPr id="35" name="best lighting"/>
          <p:cNvSpPr txBox="1"/>
          <p:nvPr/>
        </p:nvSpPr>
        <p:spPr>
          <a:xfrm>
            <a:off x="19707696" y="344141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lighting</a:t>
            </a:r>
          </a:p>
        </p:txBody>
      </p:sp>
      <p:sp>
        <p:nvSpPr>
          <p:cNvPr id="36" name="best items"/>
          <p:cNvSpPr txBox="1"/>
          <p:nvPr/>
        </p:nvSpPr>
        <p:spPr>
          <a:xfrm>
            <a:off x="19707696" y="4667349"/>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items</a:t>
            </a:r>
          </a:p>
        </p:txBody>
      </p:sp>
      <p:sp>
        <p:nvSpPr>
          <p:cNvPr id="37" name="fastest player"/>
          <p:cNvSpPr txBox="1"/>
          <p:nvPr/>
        </p:nvSpPr>
        <p:spPr>
          <a:xfrm>
            <a:off x="19707696" y="9960988"/>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fastest player</a:t>
            </a:r>
          </a:p>
        </p:txBody>
      </p:sp>
      <p:sp>
        <p:nvSpPr>
          <p:cNvPr id="38" name="slowest player"/>
          <p:cNvSpPr txBox="1"/>
          <p:nvPr/>
        </p:nvSpPr>
        <p:spPr>
          <a:xfrm>
            <a:off x="19707696" y="111980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slowest player</a:t>
            </a:r>
          </a:p>
        </p:txBody>
      </p:sp>
      <p:sp>
        <p:nvSpPr>
          <p:cNvPr id="39" name="🖼"/>
          <p:cNvSpPr txBox="1"/>
          <p:nvPr/>
        </p:nvSpPr>
        <p:spPr>
          <a:xfrm>
            <a:off x="18487801" y="2225526"/>
            <a:ext cx="819374" cy="78104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a:t>
            </a:r>
          </a:p>
        </p:txBody>
      </p:sp>
      <p:sp>
        <p:nvSpPr>
          <p:cNvPr id="40" name="🔦"/>
          <p:cNvSpPr txBox="1"/>
          <p:nvPr/>
        </p:nvSpPr>
        <p:spPr>
          <a:xfrm>
            <a:off x="18487801" y="3428922"/>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1" name="📦"/>
          <p:cNvSpPr txBox="1"/>
          <p:nvPr/>
        </p:nvSpPr>
        <p:spPr>
          <a:xfrm>
            <a:off x="18487801" y="4667349"/>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2" name="🌪"/>
          <p:cNvSpPr txBox="1"/>
          <p:nvPr/>
        </p:nvSpPr>
        <p:spPr>
          <a:xfrm>
            <a:off x="18487801" y="997370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3" name="🐌"/>
          <p:cNvSpPr txBox="1"/>
          <p:nvPr/>
        </p:nvSpPr>
        <p:spPr>
          <a:xfrm>
            <a:off x="18487801" y="1119802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4" name="Kreis"/>
          <p:cNvSpPr/>
          <p:nvPr/>
        </p:nvSpPr>
        <p:spPr>
          <a:xfrm>
            <a:off x="18386896" y="5906877"/>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5" name="funniest image"/>
          <p:cNvSpPr txBox="1"/>
          <p:nvPr/>
        </p:nvSpPr>
        <p:spPr>
          <a:xfrm>
            <a:off x="19707696" y="588037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funniest image</a:t>
            </a:r>
          </a:p>
        </p:txBody>
      </p:sp>
      <p:sp>
        <p:nvSpPr>
          <p:cNvPr id="46" name="🎉"/>
          <p:cNvSpPr txBox="1"/>
          <p:nvPr/>
        </p:nvSpPr>
        <p:spPr>
          <a:xfrm>
            <a:off x="18487801" y="588037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7" name="Kreis"/>
          <p:cNvSpPr/>
          <p:nvPr/>
        </p:nvSpPr>
        <p:spPr>
          <a:xfrm>
            <a:off x="18386896" y="7125124"/>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8" name="most creative"/>
          <p:cNvSpPr txBox="1"/>
          <p:nvPr/>
        </p:nvSpPr>
        <p:spPr>
          <a:xfrm>
            <a:off x="19707696" y="709862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most creative</a:t>
            </a:r>
          </a:p>
        </p:txBody>
      </p:sp>
      <p:sp>
        <p:nvSpPr>
          <p:cNvPr id="49" name="🔮"/>
          <p:cNvSpPr txBox="1"/>
          <p:nvPr/>
        </p:nvSpPr>
        <p:spPr>
          <a:xfrm>
            <a:off x="18487801" y="709862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50" name="BONUS POINTS"/>
          <p:cNvSpPr txBox="1"/>
          <p:nvPr/>
        </p:nvSpPr>
        <p:spPr>
          <a:xfrm>
            <a:off x="18487801" y="8748171"/>
            <a:ext cx="471307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a:t>BONUS POINTS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p:tmAbs val="0"/>
                                  </p:iterate>
                                  <p:childTnLst>
                                    <p:set>
                                      <p:cBhvr>
                                        <p:cTn id="6" fill="hold"/>
                                        <p:tgtEl>
                                          <p:spTgt spid="459"/>
                                        </p:tgtEl>
                                        <p:attrNameLst>
                                          <p:attrName>style.visibility</p:attrName>
                                        </p:attrNameLst>
                                      </p:cBhvr>
                                      <p:to>
                                        <p:strVal val="visible"/>
                                      </p:to>
                                    </p:set>
                                    <p:animEffect transition="in" filter="fade">
                                      <p:cBhvr>
                                        <p:cTn id="7" dur="5000"/>
                                        <p:tgtEl>
                                          <p:spTgt spid="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 grpId="1"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484"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485" name="TIME"/>
          <p:cNvSpPr txBox="1"/>
          <p:nvPr/>
        </p:nvSpPr>
        <p:spPr>
          <a:xfrm>
            <a:off x="18087280" y="5488880"/>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1" baseline="-27083">
                <a:solidFill>
                  <a:srgbClr val="424242"/>
                </a:solidFill>
                <a:latin typeface="Signika"/>
                <a:ea typeface="Signika"/>
                <a:cs typeface="Signika"/>
                <a:sym typeface="Signika"/>
              </a:defRPr>
            </a:lvl1pPr>
          </a:lstStyle>
          <a:p>
            <a:r>
              <a:rPr sz="7200" dirty="0"/>
              <a:t>TIME</a:t>
            </a:r>
          </a:p>
        </p:txBody>
      </p:sp>
      <p:sp>
        <p:nvSpPr>
          <p:cNvPr id="486" name="5 minutes"/>
          <p:cNvSpPr txBox="1"/>
          <p:nvPr/>
        </p:nvSpPr>
        <p:spPr>
          <a:xfrm>
            <a:off x="18087280" y="6271886"/>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a:t>5 minutes</a:t>
            </a:r>
          </a:p>
        </p:txBody>
      </p:sp>
      <p:sp>
        <p:nvSpPr>
          <p:cNvPr id="487" name="Kreis"/>
          <p:cNvSpPr/>
          <p:nvPr/>
        </p:nvSpPr>
        <p:spPr>
          <a:xfrm>
            <a:off x="18485569" y="2232496"/>
            <a:ext cx="3256385" cy="3256385"/>
          </a:xfrm>
          <a:prstGeom prst="ellipse">
            <a:avLst/>
          </a:prstGeom>
          <a:solidFill>
            <a:schemeClr val="accent3">
              <a:hueOff val="-333990"/>
              <a:satOff val="3917"/>
              <a:lumOff val="-6666"/>
            </a:schemeClr>
          </a:solidFill>
          <a:ln w="12700">
            <a:miter lim="400000"/>
          </a:ln>
        </p:spPr>
        <p:txBody>
          <a:bodyPr lIns="71437" tIns="71437" rIns="71437" bIns="71437" anchor="ctr"/>
          <a:lstStyle/>
          <a:p>
            <a:pPr>
              <a:defRPr sz="3200">
                <a:solidFill>
                  <a:srgbClr val="FFFFFF"/>
                </a:solidFill>
              </a:defRPr>
            </a:pPr>
            <a:endParaRPr/>
          </a:p>
        </p:txBody>
      </p:sp>
      <p:sp>
        <p:nvSpPr>
          <p:cNvPr id="488" name="Kreis"/>
          <p:cNvSpPr/>
          <p:nvPr/>
        </p:nvSpPr>
        <p:spPr>
          <a:xfrm>
            <a:off x="18487801" y="2232496"/>
            <a:ext cx="3256385" cy="3256385"/>
          </a:xfrm>
          <a:prstGeom prst="ellipse">
            <a:avLst/>
          </a:prstGeom>
          <a:solidFill>
            <a:schemeClr val="accent5"/>
          </a:solidFill>
          <a:ln w="12700">
            <a:miter lim="400000"/>
          </a:ln>
        </p:spPr>
        <p:txBody>
          <a:bodyPr lIns="71437" tIns="71437" rIns="71437" bIns="71437" anchor="ctr"/>
          <a:lstStyle/>
          <a:p>
            <a:pPr>
              <a:defRPr sz="3200">
                <a:solidFill>
                  <a:srgbClr val="FFFFFF"/>
                </a:solidFill>
              </a:defRPr>
            </a:pPr>
            <a:endParaRPr/>
          </a:p>
        </p:txBody>
      </p:sp>
      <p:sp>
        <p:nvSpPr>
          <p:cNvPr id="489" name="Kreis"/>
          <p:cNvSpPr/>
          <p:nvPr/>
        </p:nvSpPr>
        <p:spPr>
          <a:xfrm>
            <a:off x="19295417" y="3046418"/>
            <a:ext cx="1628540" cy="1628541"/>
          </a:xfrm>
          <a:prstGeom prst="ellipse">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graphicFrame>
        <p:nvGraphicFramePr>
          <p:cNvPr id="490" name="2D-Donutdiagramm"/>
          <p:cNvGraphicFramePr/>
          <p:nvPr/>
        </p:nvGraphicFramePr>
        <p:xfrm>
          <a:off x="18487801" y="2232496"/>
          <a:ext cx="3254153" cy="3254153"/>
        </p:xfrm>
        <a:graphic>
          <a:graphicData uri="http://schemas.openxmlformats.org/drawingml/2006/chart">
            <c:chart xmlns:c="http://schemas.openxmlformats.org/drawingml/2006/chart" xmlns:r="http://schemas.openxmlformats.org/officeDocument/2006/relationships" r:id="rId6"/>
          </a:graphicData>
        </a:graphic>
      </p:graphicFrame>
      <p:pic>
        <p:nvPicPr>
          <p:cNvPr id="491" name="Alarm Clock Electric Beeping.wav" descr="Alarm Clock Electric Beeping.wav"/>
          <p:cNvPicPr>
            <a:picLocks/>
          </p:cNvPicPr>
          <p:nvPr>
            <a:audioFile r:link="rId2"/>
            <p:extLst>
              <p:ext uri="{DAA4B4D4-6D71-4841-9C94-3DE7FCFB9230}">
                <p14:media xmlns:p14="http://schemas.microsoft.com/office/powerpoint/2010/main" r:embed="rId1"/>
              </p:ext>
            </p:extLst>
          </p:nvPr>
        </p:nvPicPr>
        <p:blipFill>
          <a:blip r:embed="rId7">
            <a:extLst/>
          </a:blip>
          <a:stretch>
            <a:fillRect/>
          </a:stretch>
        </p:blipFill>
        <p:spPr>
          <a:xfrm>
            <a:off x="26106577" y="9153485"/>
            <a:ext cx="571501" cy="571501"/>
          </a:xfrm>
          <a:prstGeom prst="rect">
            <a:avLst/>
          </a:prstGeom>
          <a:ln w="12700">
            <a:miter lim="400000"/>
          </a:ln>
        </p:spPr>
      </p:pic>
      <p:grpSp>
        <p:nvGrpSpPr>
          <p:cNvPr id="496" name="Gruppieren"/>
          <p:cNvGrpSpPr/>
          <p:nvPr/>
        </p:nvGrpSpPr>
        <p:grpSpPr>
          <a:xfrm>
            <a:off x="2234009" y="1833202"/>
            <a:ext cx="15033242" cy="10287001"/>
            <a:chOff x="0" y="0"/>
            <a:chExt cx="15033241" cy="10287000"/>
          </a:xfrm>
        </p:grpSpPr>
        <p:sp>
          <p:nvSpPr>
            <p:cNvPr id="492"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493" name="“The image shows a row of fountains that are blowing jets of water into the air. In the background is large building with a dome. In front of the fountains is a person with a blue jacket is taking a picture of the scenery."/>
            <p:cNvSpPr txBox="1"/>
            <p:nvPr/>
          </p:nvSpPr>
          <p:spPr>
            <a:xfrm>
              <a:off x="1625339" y="2831070"/>
              <a:ext cx="11949481" cy="407355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6400"/>
                </a:lnSpc>
                <a:defRPr sz="4800" baseline="-27083">
                  <a:solidFill>
                    <a:srgbClr val="424242"/>
                  </a:solidFill>
                  <a:latin typeface="Signika"/>
                  <a:ea typeface="Signika"/>
                  <a:cs typeface="Signika"/>
                  <a:sym typeface="Signika"/>
                </a:defRPr>
              </a:pPr>
              <a:r>
                <a:rPr sz="7200" dirty="0"/>
                <a:t>	“The image shows a </a:t>
              </a:r>
              <a:r>
                <a:rPr sz="7200" b="1" dirty="0"/>
                <a:t>row of fountains</a:t>
              </a:r>
              <a:r>
                <a:rPr sz="7200" dirty="0"/>
                <a:t> that are blowing </a:t>
              </a:r>
              <a:r>
                <a:rPr sz="7200" b="1" dirty="0"/>
                <a:t>jets of water</a:t>
              </a:r>
              <a:r>
                <a:rPr sz="7200" dirty="0"/>
                <a:t> into the air. In the background is </a:t>
              </a:r>
              <a:r>
                <a:rPr sz="7200" b="1" dirty="0"/>
                <a:t>large building with a dome</a:t>
              </a:r>
              <a:r>
                <a:rPr sz="7200" dirty="0"/>
                <a:t>. In front of the fountains is a </a:t>
              </a:r>
              <a:r>
                <a:rPr sz="7200" b="1" dirty="0"/>
                <a:t>person with a blue jacket</a:t>
              </a:r>
              <a:r>
                <a:rPr sz="7200" dirty="0"/>
                <a:t> is taking a picture of the scenery.</a:t>
              </a:r>
            </a:p>
          </p:txBody>
        </p:sp>
        <p:sp>
          <p:nvSpPr>
            <p:cNvPr id="494" name="This is what my uncle remembers:"/>
            <p:cNvSpPr txBox="1"/>
            <p:nvPr/>
          </p:nvSpPr>
          <p:spPr>
            <a:xfrm>
              <a:off x="1625339" y="1634522"/>
              <a:ext cx="11949481" cy="790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6400"/>
                </a:lnSpc>
                <a:defRPr sz="4800" b="1" cap="all" baseline="-27083">
                  <a:solidFill>
                    <a:srgbClr val="424242"/>
                  </a:solidFill>
                  <a:latin typeface="Signika"/>
                  <a:ea typeface="Signika"/>
                  <a:cs typeface="Signika"/>
                  <a:sym typeface="Signika"/>
                </a:defRPr>
              </a:lvl1pPr>
            </a:lstStyle>
            <a:p>
              <a:r>
                <a:rPr sz="7200"/>
                <a:t>This is what my uncle remembers:</a:t>
              </a:r>
            </a:p>
          </p:txBody>
        </p:sp>
        <p:sp>
          <p:nvSpPr>
            <p:cNvPr id="495" name="Linie"/>
            <p:cNvSpPr/>
            <p:nvPr/>
          </p:nvSpPr>
          <p:spPr>
            <a:xfrm>
              <a:off x="1625339" y="1588938"/>
              <a:ext cx="11788205" cy="1"/>
            </a:xfrm>
            <a:prstGeom prst="line">
              <a:avLst/>
            </a:prstGeom>
            <a:noFill/>
            <a:ln w="50800" cap="flat">
              <a:solidFill>
                <a:srgbClr val="424242"/>
              </a:solidFill>
              <a:prstDash val="solid"/>
              <a:miter lim="400000"/>
            </a:ln>
            <a:effectLst/>
          </p:spPr>
          <p:txBody>
            <a:bodyPr wrap="square" lIns="71437" tIns="71437" rIns="71437" bIns="71437" numCol="1" anchor="ctr">
              <a:noAutofit/>
            </a:bodyPr>
            <a:lstStyle/>
            <a:p>
              <a:pPr>
                <a:defRPr sz="3200"/>
              </a:pPr>
              <a:endParaRPr/>
            </a:p>
          </p:txBody>
        </p:sp>
      </p:grpSp>
      <p:pic>
        <p:nvPicPr>
          <p:cNvPr id="497" name="Antique Clicker 2, Clock, Ticking, Tick, Tock, Click, Rhythm, Time, Watch, Countdown.wav" descr="Antique Clicker 2, Clock, Ticking, Tick, Tock, Click, Rhythm, Time, Watch, Countdown.wav"/>
          <p:cNvPicPr>
            <a:picLocks/>
          </p:cNvPicPr>
          <p:nvPr>
            <a:audioFile r:link="rId4"/>
            <p:extLst>
              <p:ext uri="{DAA4B4D4-6D71-4841-9C94-3DE7FCFB9230}">
                <p14:media xmlns:p14="http://schemas.microsoft.com/office/powerpoint/2010/main" r:embed="rId3"/>
              </p:ext>
            </p:extLst>
          </p:nvPr>
        </p:nvPicPr>
        <p:blipFill>
          <a:blip r:embed="rId7">
            <a:extLst/>
          </a:blip>
          <a:stretch>
            <a:fillRect/>
          </a:stretch>
        </p:blipFill>
        <p:spPr>
          <a:xfrm>
            <a:off x="24257000" y="13589000"/>
            <a:ext cx="571500" cy="571500"/>
          </a:xfrm>
          <a:prstGeom prst="rect">
            <a:avLst/>
          </a:prstGeom>
          <a:ln w="12700">
            <a:miter lim="400000"/>
          </a:ln>
        </p:spPr>
      </p:pic>
      <p:sp>
        <p:nvSpPr>
          <p:cNvPr id="498" name="Linie"/>
          <p:cNvSpPr/>
          <p:nvPr/>
        </p:nvSpPr>
        <p:spPr>
          <a:xfrm flipV="1">
            <a:off x="20114095" y="2207096"/>
            <a:ext cx="1" cy="859336"/>
          </a:xfrm>
          <a:prstGeom prst="line">
            <a:avLst/>
          </a:prstGeom>
          <a:ln w="50800">
            <a:solidFill>
              <a:schemeClr val="accent3"/>
            </a:solidFill>
            <a:miter lim="400000"/>
          </a:ln>
        </p:spPr>
        <p:txBody>
          <a:bodyPr lIns="71437" tIns="71437" rIns="71437" bIns="71437" anchor="ctr"/>
          <a:lstStyle/>
          <a:p>
            <a:pPr>
              <a:defRPr sz="3200"/>
            </a:pPr>
            <a:endParaRPr/>
          </a:p>
        </p:txBody>
      </p:sp>
      <p:sp>
        <p:nvSpPr>
          <p:cNvPr id="499" name="Linie"/>
          <p:cNvSpPr/>
          <p:nvPr/>
        </p:nvSpPr>
        <p:spPr>
          <a:xfrm flipH="1" flipV="1">
            <a:off x="18543998" y="3347839"/>
            <a:ext cx="817277" cy="265550"/>
          </a:xfrm>
          <a:prstGeom prst="line">
            <a:avLst/>
          </a:prstGeom>
          <a:ln w="50800">
            <a:solidFill>
              <a:schemeClr val="accent3"/>
            </a:solidFill>
            <a:miter lim="400000"/>
          </a:ln>
        </p:spPr>
        <p:txBody>
          <a:bodyPr lIns="71437" tIns="71437" rIns="71437" bIns="71437" anchor="ctr"/>
          <a:lstStyle/>
          <a:p>
            <a:pPr>
              <a:defRPr sz="3200"/>
            </a:pPr>
            <a:endParaRPr/>
          </a:p>
        </p:txBody>
      </p:sp>
      <p:sp>
        <p:nvSpPr>
          <p:cNvPr id="500" name="Linie"/>
          <p:cNvSpPr/>
          <p:nvPr/>
        </p:nvSpPr>
        <p:spPr>
          <a:xfrm flipH="1">
            <a:off x="19143722" y="4498382"/>
            <a:ext cx="505105"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501" name="Linie"/>
          <p:cNvSpPr/>
          <p:nvPr/>
        </p:nvSpPr>
        <p:spPr>
          <a:xfrm>
            <a:off x="20579364" y="4498382"/>
            <a:ext cx="505106"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502" name="Linie"/>
          <p:cNvSpPr/>
          <p:nvPr/>
        </p:nvSpPr>
        <p:spPr>
          <a:xfrm flipV="1">
            <a:off x="20866916" y="3347839"/>
            <a:ext cx="817278" cy="265550"/>
          </a:xfrm>
          <a:prstGeom prst="line">
            <a:avLst/>
          </a:prstGeom>
          <a:ln w="50800">
            <a:solidFill>
              <a:schemeClr val="accent3"/>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1" nodeType="afterEffect">
                                  <p:stCondLst>
                                    <p:cond delay="0"/>
                                  </p:stCondLst>
                                  <p:iterate>
                                    <p:tmAbs val="0"/>
                                  </p:iterate>
                                  <p:childTnLst>
                                    <p:set>
                                      <p:cBhvr>
                                        <p:cTn id="6" fill="hold"/>
                                        <p:tgtEl>
                                          <p:spTgt spid="496"/>
                                        </p:tgtEl>
                                        <p:attrNameLst>
                                          <p:attrName>style.visibility</p:attrName>
                                        </p:attrNameLst>
                                      </p:cBhvr>
                                      <p:to>
                                        <p:strVal val="visible"/>
                                      </p:to>
                                    </p:set>
                                    <p:anim calcmode="lin" valueType="num">
                                      <p:cBhvr>
                                        <p:cTn id="7" dur="2000" fill="hold"/>
                                        <p:tgtEl>
                                          <p:spTgt spid="496"/>
                                        </p:tgtEl>
                                        <p:attrNameLst>
                                          <p:attrName>ppt_x</p:attrName>
                                        </p:attrNameLst>
                                      </p:cBhvr>
                                      <p:tavLst>
                                        <p:tav tm="0">
                                          <p:val>
                                            <p:strVal val="0-#ppt_w/2"/>
                                          </p:val>
                                        </p:tav>
                                        <p:tav tm="100000">
                                          <p:val>
                                            <p:strVal val="#ppt_x"/>
                                          </p:val>
                                        </p:tav>
                                      </p:tavLst>
                                    </p:anim>
                                    <p:anim calcmode="lin" valueType="num">
                                      <p:cBhvr>
                                        <p:cTn id="8" dur="2000" fill="hold"/>
                                        <p:tgtEl>
                                          <p:spTgt spid="496"/>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mediacall" presetSubtype="0" fill="hold" nodeType="afterEffect">
                                  <p:stCondLst>
                                    <p:cond delay="0"/>
                                  </p:stCondLst>
                                  <p:childTnLst>
                                    <p:cmd type="call" cmd="playFrom(0.0)">
                                      <p:cBhvr>
                                        <p:cTn id="11" dur="4000" fill="hold"/>
                                        <p:tgtEl>
                                          <p:spTgt spid="497"/>
                                        </p:tgtEl>
                                      </p:cBhvr>
                                    </p:cmd>
                                  </p:childTnLst>
                                </p:cTn>
                              </p:par>
                            </p:childTnLst>
                          </p:cTn>
                        </p:par>
                        <p:par>
                          <p:cTn id="12" fill="hold">
                            <p:stCondLst>
                              <p:cond delay="6000"/>
                            </p:stCondLst>
                            <p:childTnLst>
                              <p:par>
                                <p:cTn id="13" presetID="10" presetClass="exit" fill="hold" grpId="3" nodeType="afterEffect">
                                  <p:stCondLst>
                                    <p:cond delay="0"/>
                                  </p:stCondLst>
                                  <p:childTnLst>
                                    <p:animEffect transition="out" filter="fade">
                                      <p:cBhvr>
                                        <p:cTn id="14" dur="5000" fill="hold"/>
                                        <p:tgtEl>
                                          <p:spTgt spid="490">
                                            <p:graphicEl>
                                              <a:chart seriesIdx="-4" categoryIdx="59" bldStep="category"/>
                                            </p:graphicEl>
                                          </p:spTgt>
                                        </p:tgtEl>
                                      </p:cBhvr>
                                    </p:animEffect>
                                    <p:set>
                                      <p:cBhvr>
                                        <p:cTn id="15" fill="hold">
                                          <p:stCondLst>
                                            <p:cond delay="4999"/>
                                          </p:stCondLst>
                                        </p:cTn>
                                        <p:tgtEl>
                                          <p:spTgt spid="490">
                                            <p:graphicEl>
                                              <a:chart seriesIdx="-4" categoryIdx="59" bldStep="category"/>
                                            </p:graphicEl>
                                          </p:spTgt>
                                        </p:tgtEl>
                                        <p:attrNameLst>
                                          <p:attrName>style.visibility</p:attrName>
                                        </p:attrNameLst>
                                      </p:cBhvr>
                                      <p:to>
                                        <p:strVal val="hidden"/>
                                      </p:to>
                                    </p:set>
                                  </p:childTnLst>
                                </p:cTn>
                              </p:par>
                            </p:childTnLst>
                          </p:cTn>
                        </p:par>
                        <p:par>
                          <p:cTn id="16" fill="hold">
                            <p:stCondLst>
                              <p:cond delay="11000"/>
                            </p:stCondLst>
                            <p:childTnLst>
                              <p:par>
                                <p:cTn id="17" presetID="10" presetClass="exit" fill="hold" grpId="3" nodeType="afterEffect">
                                  <p:stCondLst>
                                    <p:cond delay="0"/>
                                  </p:stCondLst>
                                  <p:childTnLst>
                                    <p:animEffect transition="out" filter="fade">
                                      <p:cBhvr>
                                        <p:cTn id="18" dur="5000" fill="hold"/>
                                        <p:tgtEl>
                                          <p:spTgt spid="490">
                                            <p:graphicEl>
                                              <a:chart seriesIdx="-4" categoryIdx="58" bldStep="category"/>
                                            </p:graphicEl>
                                          </p:spTgt>
                                        </p:tgtEl>
                                      </p:cBhvr>
                                    </p:animEffect>
                                    <p:set>
                                      <p:cBhvr>
                                        <p:cTn id="19" fill="hold">
                                          <p:stCondLst>
                                            <p:cond delay="4999"/>
                                          </p:stCondLst>
                                        </p:cTn>
                                        <p:tgtEl>
                                          <p:spTgt spid="490">
                                            <p:graphicEl>
                                              <a:chart seriesIdx="-4" categoryIdx="58" bldStep="category"/>
                                            </p:graphicEl>
                                          </p:spTgt>
                                        </p:tgtEl>
                                        <p:attrNameLst>
                                          <p:attrName>style.visibility</p:attrName>
                                        </p:attrNameLst>
                                      </p:cBhvr>
                                      <p:to>
                                        <p:strVal val="hidden"/>
                                      </p:to>
                                    </p:set>
                                  </p:childTnLst>
                                </p:cTn>
                              </p:par>
                            </p:childTnLst>
                          </p:cTn>
                        </p:par>
                        <p:par>
                          <p:cTn id="20" fill="hold">
                            <p:stCondLst>
                              <p:cond delay="16000"/>
                            </p:stCondLst>
                            <p:childTnLst>
                              <p:par>
                                <p:cTn id="21" presetID="10" presetClass="exit" fill="hold" grpId="3" nodeType="afterEffect">
                                  <p:stCondLst>
                                    <p:cond delay="0"/>
                                  </p:stCondLst>
                                  <p:childTnLst>
                                    <p:animEffect transition="out" filter="fade">
                                      <p:cBhvr>
                                        <p:cTn id="22" dur="5000" fill="hold"/>
                                        <p:tgtEl>
                                          <p:spTgt spid="490">
                                            <p:graphicEl>
                                              <a:chart seriesIdx="-4" categoryIdx="57" bldStep="category"/>
                                            </p:graphicEl>
                                          </p:spTgt>
                                        </p:tgtEl>
                                      </p:cBhvr>
                                    </p:animEffect>
                                    <p:set>
                                      <p:cBhvr>
                                        <p:cTn id="23" fill="hold">
                                          <p:stCondLst>
                                            <p:cond delay="4999"/>
                                          </p:stCondLst>
                                        </p:cTn>
                                        <p:tgtEl>
                                          <p:spTgt spid="490">
                                            <p:graphicEl>
                                              <a:chart seriesIdx="-4" categoryIdx="57" bldStep="category"/>
                                            </p:graphicEl>
                                          </p:spTgt>
                                        </p:tgtEl>
                                        <p:attrNameLst>
                                          <p:attrName>style.visibility</p:attrName>
                                        </p:attrNameLst>
                                      </p:cBhvr>
                                      <p:to>
                                        <p:strVal val="hidden"/>
                                      </p:to>
                                    </p:set>
                                  </p:childTnLst>
                                </p:cTn>
                              </p:par>
                            </p:childTnLst>
                          </p:cTn>
                        </p:par>
                        <p:par>
                          <p:cTn id="24" fill="hold">
                            <p:stCondLst>
                              <p:cond delay="21000"/>
                            </p:stCondLst>
                            <p:childTnLst>
                              <p:par>
                                <p:cTn id="25" presetID="10" presetClass="exit" fill="hold" grpId="3" nodeType="afterEffect">
                                  <p:stCondLst>
                                    <p:cond delay="0"/>
                                  </p:stCondLst>
                                  <p:childTnLst>
                                    <p:animEffect transition="out" filter="fade">
                                      <p:cBhvr>
                                        <p:cTn id="26" dur="5000" fill="hold"/>
                                        <p:tgtEl>
                                          <p:spTgt spid="490">
                                            <p:graphicEl>
                                              <a:chart seriesIdx="-4" categoryIdx="56" bldStep="category"/>
                                            </p:graphicEl>
                                          </p:spTgt>
                                        </p:tgtEl>
                                      </p:cBhvr>
                                    </p:animEffect>
                                    <p:set>
                                      <p:cBhvr>
                                        <p:cTn id="27" fill="hold">
                                          <p:stCondLst>
                                            <p:cond delay="4999"/>
                                          </p:stCondLst>
                                        </p:cTn>
                                        <p:tgtEl>
                                          <p:spTgt spid="490">
                                            <p:graphicEl>
                                              <a:chart seriesIdx="-4" categoryIdx="56" bldStep="category"/>
                                            </p:graphicEl>
                                          </p:spTgt>
                                        </p:tgtEl>
                                        <p:attrNameLst>
                                          <p:attrName>style.visibility</p:attrName>
                                        </p:attrNameLst>
                                      </p:cBhvr>
                                      <p:to>
                                        <p:strVal val="hidden"/>
                                      </p:to>
                                    </p:set>
                                  </p:childTnLst>
                                </p:cTn>
                              </p:par>
                            </p:childTnLst>
                          </p:cTn>
                        </p:par>
                        <p:par>
                          <p:cTn id="28" fill="hold">
                            <p:stCondLst>
                              <p:cond delay="26000"/>
                            </p:stCondLst>
                            <p:childTnLst>
                              <p:par>
                                <p:cTn id="29" presetID="10" presetClass="exit" fill="hold" grpId="3" nodeType="afterEffect">
                                  <p:stCondLst>
                                    <p:cond delay="0"/>
                                  </p:stCondLst>
                                  <p:childTnLst>
                                    <p:animEffect transition="out" filter="fade">
                                      <p:cBhvr>
                                        <p:cTn id="30" dur="5000" fill="hold"/>
                                        <p:tgtEl>
                                          <p:spTgt spid="490">
                                            <p:graphicEl>
                                              <a:chart seriesIdx="-4" categoryIdx="55" bldStep="category"/>
                                            </p:graphicEl>
                                          </p:spTgt>
                                        </p:tgtEl>
                                      </p:cBhvr>
                                    </p:animEffect>
                                    <p:set>
                                      <p:cBhvr>
                                        <p:cTn id="31" fill="hold">
                                          <p:stCondLst>
                                            <p:cond delay="4999"/>
                                          </p:stCondLst>
                                        </p:cTn>
                                        <p:tgtEl>
                                          <p:spTgt spid="490">
                                            <p:graphicEl>
                                              <a:chart seriesIdx="-4" categoryIdx="55" bldStep="category"/>
                                            </p:graphicEl>
                                          </p:spTgt>
                                        </p:tgtEl>
                                        <p:attrNameLst>
                                          <p:attrName>style.visibility</p:attrName>
                                        </p:attrNameLst>
                                      </p:cBhvr>
                                      <p:to>
                                        <p:strVal val="hidden"/>
                                      </p:to>
                                    </p:set>
                                  </p:childTnLst>
                                </p:cTn>
                              </p:par>
                            </p:childTnLst>
                          </p:cTn>
                        </p:par>
                        <p:par>
                          <p:cTn id="32" fill="hold">
                            <p:stCondLst>
                              <p:cond delay="31000"/>
                            </p:stCondLst>
                            <p:childTnLst>
                              <p:par>
                                <p:cTn id="33" presetID="10" presetClass="exit" fill="hold" grpId="3" nodeType="afterEffect">
                                  <p:stCondLst>
                                    <p:cond delay="0"/>
                                  </p:stCondLst>
                                  <p:childTnLst>
                                    <p:animEffect transition="out" filter="fade">
                                      <p:cBhvr>
                                        <p:cTn id="34" dur="5000" fill="hold"/>
                                        <p:tgtEl>
                                          <p:spTgt spid="490">
                                            <p:graphicEl>
                                              <a:chart seriesIdx="-4" categoryIdx="54" bldStep="category"/>
                                            </p:graphicEl>
                                          </p:spTgt>
                                        </p:tgtEl>
                                      </p:cBhvr>
                                    </p:animEffect>
                                    <p:set>
                                      <p:cBhvr>
                                        <p:cTn id="35" fill="hold">
                                          <p:stCondLst>
                                            <p:cond delay="4999"/>
                                          </p:stCondLst>
                                        </p:cTn>
                                        <p:tgtEl>
                                          <p:spTgt spid="490">
                                            <p:graphicEl>
                                              <a:chart seriesIdx="-4" categoryIdx="54" bldStep="category"/>
                                            </p:graphicEl>
                                          </p:spTgt>
                                        </p:tgtEl>
                                        <p:attrNameLst>
                                          <p:attrName>style.visibility</p:attrName>
                                        </p:attrNameLst>
                                      </p:cBhvr>
                                      <p:to>
                                        <p:strVal val="hidden"/>
                                      </p:to>
                                    </p:set>
                                  </p:childTnLst>
                                </p:cTn>
                              </p:par>
                            </p:childTnLst>
                          </p:cTn>
                        </p:par>
                        <p:par>
                          <p:cTn id="36" fill="hold">
                            <p:stCondLst>
                              <p:cond delay="36000"/>
                            </p:stCondLst>
                            <p:childTnLst>
                              <p:par>
                                <p:cTn id="37" presetID="10" presetClass="exit" fill="hold" grpId="3" nodeType="afterEffect">
                                  <p:stCondLst>
                                    <p:cond delay="0"/>
                                  </p:stCondLst>
                                  <p:childTnLst>
                                    <p:animEffect transition="out" filter="fade">
                                      <p:cBhvr>
                                        <p:cTn id="38" dur="5000" fill="hold"/>
                                        <p:tgtEl>
                                          <p:spTgt spid="490">
                                            <p:graphicEl>
                                              <a:chart seriesIdx="-4" categoryIdx="53" bldStep="category"/>
                                            </p:graphicEl>
                                          </p:spTgt>
                                        </p:tgtEl>
                                      </p:cBhvr>
                                    </p:animEffect>
                                    <p:set>
                                      <p:cBhvr>
                                        <p:cTn id="39" fill="hold">
                                          <p:stCondLst>
                                            <p:cond delay="4999"/>
                                          </p:stCondLst>
                                        </p:cTn>
                                        <p:tgtEl>
                                          <p:spTgt spid="490">
                                            <p:graphicEl>
                                              <a:chart seriesIdx="-4" categoryIdx="53" bldStep="category"/>
                                            </p:graphicEl>
                                          </p:spTgt>
                                        </p:tgtEl>
                                        <p:attrNameLst>
                                          <p:attrName>style.visibility</p:attrName>
                                        </p:attrNameLst>
                                      </p:cBhvr>
                                      <p:to>
                                        <p:strVal val="hidden"/>
                                      </p:to>
                                    </p:set>
                                  </p:childTnLst>
                                </p:cTn>
                              </p:par>
                            </p:childTnLst>
                          </p:cTn>
                        </p:par>
                        <p:par>
                          <p:cTn id="40" fill="hold">
                            <p:stCondLst>
                              <p:cond delay="41000"/>
                            </p:stCondLst>
                            <p:childTnLst>
                              <p:par>
                                <p:cTn id="41" presetID="10" presetClass="exit" fill="hold" grpId="3" nodeType="afterEffect">
                                  <p:stCondLst>
                                    <p:cond delay="0"/>
                                  </p:stCondLst>
                                  <p:childTnLst>
                                    <p:animEffect transition="out" filter="fade">
                                      <p:cBhvr>
                                        <p:cTn id="42" dur="5000" fill="hold"/>
                                        <p:tgtEl>
                                          <p:spTgt spid="490">
                                            <p:graphicEl>
                                              <a:chart seriesIdx="-4" categoryIdx="52" bldStep="category"/>
                                            </p:graphicEl>
                                          </p:spTgt>
                                        </p:tgtEl>
                                      </p:cBhvr>
                                    </p:animEffect>
                                    <p:set>
                                      <p:cBhvr>
                                        <p:cTn id="43" fill="hold">
                                          <p:stCondLst>
                                            <p:cond delay="4999"/>
                                          </p:stCondLst>
                                        </p:cTn>
                                        <p:tgtEl>
                                          <p:spTgt spid="490">
                                            <p:graphicEl>
                                              <a:chart seriesIdx="-4" categoryIdx="52" bldStep="category"/>
                                            </p:graphicEl>
                                          </p:spTgt>
                                        </p:tgtEl>
                                        <p:attrNameLst>
                                          <p:attrName>style.visibility</p:attrName>
                                        </p:attrNameLst>
                                      </p:cBhvr>
                                      <p:to>
                                        <p:strVal val="hidden"/>
                                      </p:to>
                                    </p:set>
                                  </p:childTnLst>
                                </p:cTn>
                              </p:par>
                            </p:childTnLst>
                          </p:cTn>
                        </p:par>
                        <p:par>
                          <p:cTn id="44" fill="hold">
                            <p:stCondLst>
                              <p:cond delay="46000"/>
                            </p:stCondLst>
                            <p:childTnLst>
                              <p:par>
                                <p:cTn id="45" presetID="10" presetClass="exit" fill="hold" grpId="3" nodeType="afterEffect">
                                  <p:stCondLst>
                                    <p:cond delay="0"/>
                                  </p:stCondLst>
                                  <p:childTnLst>
                                    <p:animEffect transition="out" filter="fade">
                                      <p:cBhvr>
                                        <p:cTn id="46" dur="5000" fill="hold"/>
                                        <p:tgtEl>
                                          <p:spTgt spid="490">
                                            <p:graphicEl>
                                              <a:chart seriesIdx="-4" categoryIdx="51" bldStep="category"/>
                                            </p:graphicEl>
                                          </p:spTgt>
                                        </p:tgtEl>
                                      </p:cBhvr>
                                    </p:animEffect>
                                    <p:set>
                                      <p:cBhvr>
                                        <p:cTn id="47" fill="hold">
                                          <p:stCondLst>
                                            <p:cond delay="4999"/>
                                          </p:stCondLst>
                                        </p:cTn>
                                        <p:tgtEl>
                                          <p:spTgt spid="490">
                                            <p:graphicEl>
                                              <a:chart seriesIdx="-4" categoryIdx="51" bldStep="category"/>
                                            </p:graphicEl>
                                          </p:spTgt>
                                        </p:tgtEl>
                                        <p:attrNameLst>
                                          <p:attrName>style.visibility</p:attrName>
                                        </p:attrNameLst>
                                      </p:cBhvr>
                                      <p:to>
                                        <p:strVal val="hidden"/>
                                      </p:to>
                                    </p:set>
                                  </p:childTnLst>
                                </p:cTn>
                              </p:par>
                            </p:childTnLst>
                          </p:cTn>
                        </p:par>
                        <p:par>
                          <p:cTn id="48" fill="hold">
                            <p:stCondLst>
                              <p:cond delay="51000"/>
                            </p:stCondLst>
                            <p:childTnLst>
                              <p:par>
                                <p:cTn id="49" presetID="10" presetClass="exit" fill="hold" grpId="3" nodeType="afterEffect">
                                  <p:stCondLst>
                                    <p:cond delay="0"/>
                                  </p:stCondLst>
                                  <p:childTnLst>
                                    <p:animEffect transition="out" filter="fade">
                                      <p:cBhvr>
                                        <p:cTn id="50" dur="5000" fill="hold"/>
                                        <p:tgtEl>
                                          <p:spTgt spid="490">
                                            <p:graphicEl>
                                              <a:chart seriesIdx="-4" categoryIdx="50" bldStep="category"/>
                                            </p:graphicEl>
                                          </p:spTgt>
                                        </p:tgtEl>
                                      </p:cBhvr>
                                    </p:animEffect>
                                    <p:set>
                                      <p:cBhvr>
                                        <p:cTn id="51" fill="hold">
                                          <p:stCondLst>
                                            <p:cond delay="4999"/>
                                          </p:stCondLst>
                                        </p:cTn>
                                        <p:tgtEl>
                                          <p:spTgt spid="490">
                                            <p:graphicEl>
                                              <a:chart seriesIdx="-4" categoryIdx="50" bldStep="category"/>
                                            </p:graphicEl>
                                          </p:spTgt>
                                        </p:tgtEl>
                                        <p:attrNameLst>
                                          <p:attrName>style.visibility</p:attrName>
                                        </p:attrNameLst>
                                      </p:cBhvr>
                                      <p:to>
                                        <p:strVal val="hidden"/>
                                      </p:to>
                                    </p:set>
                                  </p:childTnLst>
                                </p:cTn>
                              </p:par>
                            </p:childTnLst>
                          </p:cTn>
                        </p:par>
                        <p:par>
                          <p:cTn id="52" fill="hold">
                            <p:stCondLst>
                              <p:cond delay="56000"/>
                            </p:stCondLst>
                            <p:childTnLst>
                              <p:par>
                                <p:cTn id="53" presetID="10" presetClass="exit" fill="hold" grpId="3" nodeType="afterEffect">
                                  <p:stCondLst>
                                    <p:cond delay="0"/>
                                  </p:stCondLst>
                                  <p:childTnLst>
                                    <p:animEffect transition="out" filter="fade">
                                      <p:cBhvr>
                                        <p:cTn id="54" dur="5000" fill="hold"/>
                                        <p:tgtEl>
                                          <p:spTgt spid="490">
                                            <p:graphicEl>
                                              <a:chart seriesIdx="-4" categoryIdx="49" bldStep="category"/>
                                            </p:graphicEl>
                                          </p:spTgt>
                                        </p:tgtEl>
                                      </p:cBhvr>
                                    </p:animEffect>
                                    <p:set>
                                      <p:cBhvr>
                                        <p:cTn id="55" fill="hold">
                                          <p:stCondLst>
                                            <p:cond delay="4999"/>
                                          </p:stCondLst>
                                        </p:cTn>
                                        <p:tgtEl>
                                          <p:spTgt spid="490">
                                            <p:graphicEl>
                                              <a:chart seriesIdx="-4" categoryIdx="49" bldStep="category"/>
                                            </p:graphicEl>
                                          </p:spTgt>
                                        </p:tgtEl>
                                        <p:attrNameLst>
                                          <p:attrName>style.visibility</p:attrName>
                                        </p:attrNameLst>
                                      </p:cBhvr>
                                      <p:to>
                                        <p:strVal val="hidden"/>
                                      </p:to>
                                    </p:set>
                                  </p:childTnLst>
                                </p:cTn>
                              </p:par>
                            </p:childTnLst>
                          </p:cTn>
                        </p:par>
                        <p:par>
                          <p:cTn id="56" fill="hold">
                            <p:stCondLst>
                              <p:cond delay="61000"/>
                            </p:stCondLst>
                            <p:childTnLst>
                              <p:par>
                                <p:cTn id="57" presetID="10" presetClass="exit" fill="hold" grpId="3" nodeType="afterEffect">
                                  <p:stCondLst>
                                    <p:cond delay="0"/>
                                  </p:stCondLst>
                                  <p:childTnLst>
                                    <p:animEffect transition="out" filter="fade">
                                      <p:cBhvr>
                                        <p:cTn id="58" dur="5000" fill="hold"/>
                                        <p:tgtEl>
                                          <p:spTgt spid="490">
                                            <p:graphicEl>
                                              <a:chart seriesIdx="-4" categoryIdx="48" bldStep="category"/>
                                            </p:graphicEl>
                                          </p:spTgt>
                                        </p:tgtEl>
                                      </p:cBhvr>
                                    </p:animEffect>
                                    <p:set>
                                      <p:cBhvr>
                                        <p:cTn id="59" fill="hold">
                                          <p:stCondLst>
                                            <p:cond delay="4999"/>
                                          </p:stCondLst>
                                        </p:cTn>
                                        <p:tgtEl>
                                          <p:spTgt spid="490">
                                            <p:graphicEl>
                                              <a:chart seriesIdx="-4" categoryIdx="48" bldStep="category"/>
                                            </p:graphicEl>
                                          </p:spTgt>
                                        </p:tgtEl>
                                        <p:attrNameLst>
                                          <p:attrName>style.visibility</p:attrName>
                                        </p:attrNameLst>
                                      </p:cBhvr>
                                      <p:to>
                                        <p:strVal val="hidden"/>
                                      </p:to>
                                    </p:set>
                                  </p:childTnLst>
                                </p:cTn>
                              </p:par>
                            </p:childTnLst>
                          </p:cTn>
                        </p:par>
                        <p:par>
                          <p:cTn id="60" fill="hold">
                            <p:stCondLst>
                              <p:cond delay="66000"/>
                            </p:stCondLst>
                            <p:childTnLst>
                              <p:par>
                                <p:cTn id="61" presetID="10" presetClass="exit" fill="hold" grpId="3" nodeType="afterEffect">
                                  <p:stCondLst>
                                    <p:cond delay="0"/>
                                  </p:stCondLst>
                                  <p:childTnLst>
                                    <p:animEffect transition="out" filter="fade">
                                      <p:cBhvr>
                                        <p:cTn id="62" dur="5000" fill="hold"/>
                                        <p:tgtEl>
                                          <p:spTgt spid="490">
                                            <p:graphicEl>
                                              <a:chart seriesIdx="-4" categoryIdx="47" bldStep="category"/>
                                            </p:graphicEl>
                                          </p:spTgt>
                                        </p:tgtEl>
                                      </p:cBhvr>
                                    </p:animEffect>
                                    <p:set>
                                      <p:cBhvr>
                                        <p:cTn id="63" fill="hold">
                                          <p:stCondLst>
                                            <p:cond delay="4999"/>
                                          </p:stCondLst>
                                        </p:cTn>
                                        <p:tgtEl>
                                          <p:spTgt spid="490">
                                            <p:graphicEl>
                                              <a:chart seriesIdx="-4" categoryIdx="47" bldStep="category"/>
                                            </p:graphicEl>
                                          </p:spTgt>
                                        </p:tgtEl>
                                        <p:attrNameLst>
                                          <p:attrName>style.visibility</p:attrName>
                                        </p:attrNameLst>
                                      </p:cBhvr>
                                      <p:to>
                                        <p:strVal val="hidden"/>
                                      </p:to>
                                    </p:set>
                                  </p:childTnLst>
                                </p:cTn>
                              </p:par>
                            </p:childTnLst>
                          </p:cTn>
                        </p:par>
                        <p:par>
                          <p:cTn id="64" fill="hold">
                            <p:stCondLst>
                              <p:cond delay="71000"/>
                            </p:stCondLst>
                            <p:childTnLst>
                              <p:par>
                                <p:cTn id="65" presetID="10" presetClass="exit" fill="hold" grpId="3" nodeType="afterEffect">
                                  <p:stCondLst>
                                    <p:cond delay="0"/>
                                  </p:stCondLst>
                                  <p:childTnLst>
                                    <p:animEffect transition="out" filter="fade">
                                      <p:cBhvr>
                                        <p:cTn id="66" dur="5000" fill="hold"/>
                                        <p:tgtEl>
                                          <p:spTgt spid="490">
                                            <p:graphicEl>
                                              <a:chart seriesIdx="-4" categoryIdx="46" bldStep="category"/>
                                            </p:graphicEl>
                                          </p:spTgt>
                                        </p:tgtEl>
                                      </p:cBhvr>
                                    </p:animEffect>
                                    <p:set>
                                      <p:cBhvr>
                                        <p:cTn id="67" fill="hold">
                                          <p:stCondLst>
                                            <p:cond delay="4999"/>
                                          </p:stCondLst>
                                        </p:cTn>
                                        <p:tgtEl>
                                          <p:spTgt spid="490">
                                            <p:graphicEl>
                                              <a:chart seriesIdx="-4" categoryIdx="46" bldStep="category"/>
                                            </p:graphicEl>
                                          </p:spTgt>
                                        </p:tgtEl>
                                        <p:attrNameLst>
                                          <p:attrName>style.visibility</p:attrName>
                                        </p:attrNameLst>
                                      </p:cBhvr>
                                      <p:to>
                                        <p:strVal val="hidden"/>
                                      </p:to>
                                    </p:set>
                                  </p:childTnLst>
                                </p:cTn>
                              </p:par>
                            </p:childTnLst>
                          </p:cTn>
                        </p:par>
                        <p:par>
                          <p:cTn id="68" fill="hold">
                            <p:stCondLst>
                              <p:cond delay="76000"/>
                            </p:stCondLst>
                            <p:childTnLst>
                              <p:par>
                                <p:cTn id="69" presetID="10" presetClass="exit" fill="hold" grpId="3" nodeType="afterEffect">
                                  <p:stCondLst>
                                    <p:cond delay="0"/>
                                  </p:stCondLst>
                                  <p:childTnLst>
                                    <p:animEffect transition="out" filter="fade">
                                      <p:cBhvr>
                                        <p:cTn id="70" dur="5000" fill="hold"/>
                                        <p:tgtEl>
                                          <p:spTgt spid="490">
                                            <p:graphicEl>
                                              <a:chart seriesIdx="-4" categoryIdx="45" bldStep="category"/>
                                            </p:graphicEl>
                                          </p:spTgt>
                                        </p:tgtEl>
                                      </p:cBhvr>
                                    </p:animEffect>
                                    <p:set>
                                      <p:cBhvr>
                                        <p:cTn id="71" fill="hold">
                                          <p:stCondLst>
                                            <p:cond delay="4999"/>
                                          </p:stCondLst>
                                        </p:cTn>
                                        <p:tgtEl>
                                          <p:spTgt spid="490">
                                            <p:graphicEl>
                                              <a:chart seriesIdx="-4" categoryIdx="45" bldStep="category"/>
                                            </p:graphicEl>
                                          </p:spTgt>
                                        </p:tgtEl>
                                        <p:attrNameLst>
                                          <p:attrName>style.visibility</p:attrName>
                                        </p:attrNameLst>
                                      </p:cBhvr>
                                      <p:to>
                                        <p:strVal val="hidden"/>
                                      </p:to>
                                    </p:set>
                                  </p:childTnLst>
                                </p:cTn>
                              </p:par>
                            </p:childTnLst>
                          </p:cTn>
                        </p:par>
                        <p:par>
                          <p:cTn id="72" fill="hold">
                            <p:stCondLst>
                              <p:cond delay="81000"/>
                            </p:stCondLst>
                            <p:childTnLst>
                              <p:par>
                                <p:cTn id="73" presetID="10" presetClass="exit" fill="hold" grpId="3" nodeType="afterEffect">
                                  <p:stCondLst>
                                    <p:cond delay="0"/>
                                  </p:stCondLst>
                                  <p:childTnLst>
                                    <p:animEffect transition="out" filter="fade">
                                      <p:cBhvr>
                                        <p:cTn id="74" dur="5000" fill="hold"/>
                                        <p:tgtEl>
                                          <p:spTgt spid="490">
                                            <p:graphicEl>
                                              <a:chart seriesIdx="-4" categoryIdx="44" bldStep="category"/>
                                            </p:graphicEl>
                                          </p:spTgt>
                                        </p:tgtEl>
                                      </p:cBhvr>
                                    </p:animEffect>
                                    <p:set>
                                      <p:cBhvr>
                                        <p:cTn id="75" fill="hold">
                                          <p:stCondLst>
                                            <p:cond delay="4999"/>
                                          </p:stCondLst>
                                        </p:cTn>
                                        <p:tgtEl>
                                          <p:spTgt spid="490">
                                            <p:graphicEl>
                                              <a:chart seriesIdx="-4" categoryIdx="44" bldStep="category"/>
                                            </p:graphicEl>
                                          </p:spTgt>
                                        </p:tgtEl>
                                        <p:attrNameLst>
                                          <p:attrName>style.visibility</p:attrName>
                                        </p:attrNameLst>
                                      </p:cBhvr>
                                      <p:to>
                                        <p:strVal val="hidden"/>
                                      </p:to>
                                    </p:set>
                                  </p:childTnLst>
                                </p:cTn>
                              </p:par>
                            </p:childTnLst>
                          </p:cTn>
                        </p:par>
                        <p:par>
                          <p:cTn id="76" fill="hold">
                            <p:stCondLst>
                              <p:cond delay="86000"/>
                            </p:stCondLst>
                            <p:childTnLst>
                              <p:par>
                                <p:cTn id="77" presetID="10" presetClass="exit" fill="hold" grpId="3" nodeType="afterEffect">
                                  <p:stCondLst>
                                    <p:cond delay="0"/>
                                  </p:stCondLst>
                                  <p:childTnLst>
                                    <p:animEffect transition="out" filter="fade">
                                      <p:cBhvr>
                                        <p:cTn id="78" dur="5000" fill="hold"/>
                                        <p:tgtEl>
                                          <p:spTgt spid="490">
                                            <p:graphicEl>
                                              <a:chart seriesIdx="-4" categoryIdx="43" bldStep="category"/>
                                            </p:graphicEl>
                                          </p:spTgt>
                                        </p:tgtEl>
                                      </p:cBhvr>
                                    </p:animEffect>
                                    <p:set>
                                      <p:cBhvr>
                                        <p:cTn id="79" fill="hold">
                                          <p:stCondLst>
                                            <p:cond delay="4999"/>
                                          </p:stCondLst>
                                        </p:cTn>
                                        <p:tgtEl>
                                          <p:spTgt spid="490">
                                            <p:graphicEl>
                                              <a:chart seriesIdx="-4" categoryIdx="43" bldStep="category"/>
                                            </p:graphicEl>
                                          </p:spTgt>
                                        </p:tgtEl>
                                        <p:attrNameLst>
                                          <p:attrName>style.visibility</p:attrName>
                                        </p:attrNameLst>
                                      </p:cBhvr>
                                      <p:to>
                                        <p:strVal val="hidden"/>
                                      </p:to>
                                    </p:set>
                                  </p:childTnLst>
                                </p:cTn>
                              </p:par>
                            </p:childTnLst>
                          </p:cTn>
                        </p:par>
                        <p:par>
                          <p:cTn id="80" fill="hold">
                            <p:stCondLst>
                              <p:cond delay="91000"/>
                            </p:stCondLst>
                            <p:childTnLst>
                              <p:par>
                                <p:cTn id="81" presetID="10" presetClass="exit" fill="hold" grpId="3" nodeType="afterEffect">
                                  <p:stCondLst>
                                    <p:cond delay="0"/>
                                  </p:stCondLst>
                                  <p:childTnLst>
                                    <p:animEffect transition="out" filter="fade">
                                      <p:cBhvr>
                                        <p:cTn id="82" dur="5000" fill="hold"/>
                                        <p:tgtEl>
                                          <p:spTgt spid="490">
                                            <p:graphicEl>
                                              <a:chart seriesIdx="-4" categoryIdx="42" bldStep="category"/>
                                            </p:graphicEl>
                                          </p:spTgt>
                                        </p:tgtEl>
                                      </p:cBhvr>
                                    </p:animEffect>
                                    <p:set>
                                      <p:cBhvr>
                                        <p:cTn id="83" fill="hold">
                                          <p:stCondLst>
                                            <p:cond delay="4999"/>
                                          </p:stCondLst>
                                        </p:cTn>
                                        <p:tgtEl>
                                          <p:spTgt spid="490">
                                            <p:graphicEl>
                                              <a:chart seriesIdx="-4" categoryIdx="42" bldStep="category"/>
                                            </p:graphicEl>
                                          </p:spTgt>
                                        </p:tgtEl>
                                        <p:attrNameLst>
                                          <p:attrName>style.visibility</p:attrName>
                                        </p:attrNameLst>
                                      </p:cBhvr>
                                      <p:to>
                                        <p:strVal val="hidden"/>
                                      </p:to>
                                    </p:set>
                                  </p:childTnLst>
                                </p:cTn>
                              </p:par>
                            </p:childTnLst>
                          </p:cTn>
                        </p:par>
                        <p:par>
                          <p:cTn id="84" fill="hold">
                            <p:stCondLst>
                              <p:cond delay="96000"/>
                            </p:stCondLst>
                            <p:childTnLst>
                              <p:par>
                                <p:cTn id="85" presetID="10" presetClass="exit" fill="hold" grpId="3" nodeType="afterEffect">
                                  <p:stCondLst>
                                    <p:cond delay="0"/>
                                  </p:stCondLst>
                                  <p:childTnLst>
                                    <p:animEffect transition="out" filter="fade">
                                      <p:cBhvr>
                                        <p:cTn id="86" dur="5000" fill="hold"/>
                                        <p:tgtEl>
                                          <p:spTgt spid="490">
                                            <p:graphicEl>
                                              <a:chart seriesIdx="-4" categoryIdx="41" bldStep="category"/>
                                            </p:graphicEl>
                                          </p:spTgt>
                                        </p:tgtEl>
                                      </p:cBhvr>
                                    </p:animEffect>
                                    <p:set>
                                      <p:cBhvr>
                                        <p:cTn id="87" fill="hold">
                                          <p:stCondLst>
                                            <p:cond delay="4999"/>
                                          </p:stCondLst>
                                        </p:cTn>
                                        <p:tgtEl>
                                          <p:spTgt spid="490">
                                            <p:graphicEl>
                                              <a:chart seriesIdx="-4" categoryIdx="41" bldStep="category"/>
                                            </p:graphicEl>
                                          </p:spTgt>
                                        </p:tgtEl>
                                        <p:attrNameLst>
                                          <p:attrName>style.visibility</p:attrName>
                                        </p:attrNameLst>
                                      </p:cBhvr>
                                      <p:to>
                                        <p:strVal val="hidden"/>
                                      </p:to>
                                    </p:set>
                                  </p:childTnLst>
                                </p:cTn>
                              </p:par>
                            </p:childTnLst>
                          </p:cTn>
                        </p:par>
                        <p:par>
                          <p:cTn id="88" fill="hold">
                            <p:stCondLst>
                              <p:cond delay="101000"/>
                            </p:stCondLst>
                            <p:childTnLst>
                              <p:par>
                                <p:cTn id="89" presetID="10" presetClass="exit" fill="hold" grpId="3" nodeType="afterEffect">
                                  <p:stCondLst>
                                    <p:cond delay="0"/>
                                  </p:stCondLst>
                                  <p:childTnLst>
                                    <p:animEffect transition="out" filter="fade">
                                      <p:cBhvr>
                                        <p:cTn id="90" dur="5000" fill="hold"/>
                                        <p:tgtEl>
                                          <p:spTgt spid="490">
                                            <p:graphicEl>
                                              <a:chart seriesIdx="-4" categoryIdx="40" bldStep="category"/>
                                            </p:graphicEl>
                                          </p:spTgt>
                                        </p:tgtEl>
                                      </p:cBhvr>
                                    </p:animEffect>
                                    <p:set>
                                      <p:cBhvr>
                                        <p:cTn id="91" fill="hold">
                                          <p:stCondLst>
                                            <p:cond delay="4999"/>
                                          </p:stCondLst>
                                        </p:cTn>
                                        <p:tgtEl>
                                          <p:spTgt spid="490">
                                            <p:graphicEl>
                                              <a:chart seriesIdx="-4" categoryIdx="40" bldStep="category"/>
                                            </p:graphicEl>
                                          </p:spTgt>
                                        </p:tgtEl>
                                        <p:attrNameLst>
                                          <p:attrName>style.visibility</p:attrName>
                                        </p:attrNameLst>
                                      </p:cBhvr>
                                      <p:to>
                                        <p:strVal val="hidden"/>
                                      </p:to>
                                    </p:set>
                                  </p:childTnLst>
                                </p:cTn>
                              </p:par>
                            </p:childTnLst>
                          </p:cTn>
                        </p:par>
                        <p:par>
                          <p:cTn id="92" fill="hold">
                            <p:stCondLst>
                              <p:cond delay="106000"/>
                            </p:stCondLst>
                            <p:childTnLst>
                              <p:par>
                                <p:cTn id="93" presetID="10" presetClass="exit" fill="hold" grpId="3" nodeType="afterEffect">
                                  <p:stCondLst>
                                    <p:cond delay="0"/>
                                  </p:stCondLst>
                                  <p:childTnLst>
                                    <p:animEffect transition="out" filter="fade">
                                      <p:cBhvr>
                                        <p:cTn id="94" dur="5000" fill="hold"/>
                                        <p:tgtEl>
                                          <p:spTgt spid="490">
                                            <p:graphicEl>
                                              <a:chart seriesIdx="-4" categoryIdx="39" bldStep="category"/>
                                            </p:graphicEl>
                                          </p:spTgt>
                                        </p:tgtEl>
                                      </p:cBhvr>
                                    </p:animEffect>
                                    <p:set>
                                      <p:cBhvr>
                                        <p:cTn id="95" fill="hold">
                                          <p:stCondLst>
                                            <p:cond delay="4999"/>
                                          </p:stCondLst>
                                        </p:cTn>
                                        <p:tgtEl>
                                          <p:spTgt spid="490">
                                            <p:graphicEl>
                                              <a:chart seriesIdx="-4" categoryIdx="39" bldStep="category"/>
                                            </p:graphicEl>
                                          </p:spTgt>
                                        </p:tgtEl>
                                        <p:attrNameLst>
                                          <p:attrName>style.visibility</p:attrName>
                                        </p:attrNameLst>
                                      </p:cBhvr>
                                      <p:to>
                                        <p:strVal val="hidden"/>
                                      </p:to>
                                    </p:set>
                                  </p:childTnLst>
                                </p:cTn>
                              </p:par>
                            </p:childTnLst>
                          </p:cTn>
                        </p:par>
                        <p:par>
                          <p:cTn id="96" fill="hold">
                            <p:stCondLst>
                              <p:cond delay="111000"/>
                            </p:stCondLst>
                            <p:childTnLst>
                              <p:par>
                                <p:cTn id="97" presetID="10" presetClass="exit" fill="hold" grpId="3" nodeType="afterEffect">
                                  <p:stCondLst>
                                    <p:cond delay="0"/>
                                  </p:stCondLst>
                                  <p:childTnLst>
                                    <p:animEffect transition="out" filter="fade">
                                      <p:cBhvr>
                                        <p:cTn id="98" dur="5000" fill="hold"/>
                                        <p:tgtEl>
                                          <p:spTgt spid="490">
                                            <p:graphicEl>
                                              <a:chart seriesIdx="-4" categoryIdx="38" bldStep="category"/>
                                            </p:graphicEl>
                                          </p:spTgt>
                                        </p:tgtEl>
                                      </p:cBhvr>
                                    </p:animEffect>
                                    <p:set>
                                      <p:cBhvr>
                                        <p:cTn id="99" fill="hold">
                                          <p:stCondLst>
                                            <p:cond delay="4999"/>
                                          </p:stCondLst>
                                        </p:cTn>
                                        <p:tgtEl>
                                          <p:spTgt spid="490">
                                            <p:graphicEl>
                                              <a:chart seriesIdx="-4" categoryIdx="38" bldStep="category"/>
                                            </p:graphicEl>
                                          </p:spTgt>
                                        </p:tgtEl>
                                        <p:attrNameLst>
                                          <p:attrName>style.visibility</p:attrName>
                                        </p:attrNameLst>
                                      </p:cBhvr>
                                      <p:to>
                                        <p:strVal val="hidden"/>
                                      </p:to>
                                    </p:set>
                                  </p:childTnLst>
                                </p:cTn>
                              </p:par>
                            </p:childTnLst>
                          </p:cTn>
                        </p:par>
                        <p:par>
                          <p:cTn id="100" fill="hold">
                            <p:stCondLst>
                              <p:cond delay="116000"/>
                            </p:stCondLst>
                            <p:childTnLst>
                              <p:par>
                                <p:cTn id="101" presetID="10" presetClass="exit" fill="hold" grpId="3" nodeType="afterEffect">
                                  <p:stCondLst>
                                    <p:cond delay="0"/>
                                  </p:stCondLst>
                                  <p:childTnLst>
                                    <p:animEffect transition="out" filter="fade">
                                      <p:cBhvr>
                                        <p:cTn id="102" dur="5000" fill="hold"/>
                                        <p:tgtEl>
                                          <p:spTgt spid="490">
                                            <p:graphicEl>
                                              <a:chart seriesIdx="-4" categoryIdx="37" bldStep="category"/>
                                            </p:graphicEl>
                                          </p:spTgt>
                                        </p:tgtEl>
                                      </p:cBhvr>
                                    </p:animEffect>
                                    <p:set>
                                      <p:cBhvr>
                                        <p:cTn id="103" fill="hold">
                                          <p:stCondLst>
                                            <p:cond delay="4999"/>
                                          </p:stCondLst>
                                        </p:cTn>
                                        <p:tgtEl>
                                          <p:spTgt spid="490">
                                            <p:graphicEl>
                                              <a:chart seriesIdx="-4" categoryIdx="37" bldStep="category"/>
                                            </p:graphicEl>
                                          </p:spTgt>
                                        </p:tgtEl>
                                        <p:attrNameLst>
                                          <p:attrName>style.visibility</p:attrName>
                                        </p:attrNameLst>
                                      </p:cBhvr>
                                      <p:to>
                                        <p:strVal val="hidden"/>
                                      </p:to>
                                    </p:set>
                                  </p:childTnLst>
                                </p:cTn>
                              </p:par>
                            </p:childTnLst>
                          </p:cTn>
                        </p:par>
                        <p:par>
                          <p:cTn id="104" fill="hold">
                            <p:stCondLst>
                              <p:cond delay="121000"/>
                            </p:stCondLst>
                            <p:childTnLst>
                              <p:par>
                                <p:cTn id="105" presetID="10" presetClass="exit" fill="hold" grpId="3" nodeType="afterEffect">
                                  <p:stCondLst>
                                    <p:cond delay="0"/>
                                  </p:stCondLst>
                                  <p:childTnLst>
                                    <p:animEffect transition="out" filter="fade">
                                      <p:cBhvr>
                                        <p:cTn id="106" dur="5000" fill="hold"/>
                                        <p:tgtEl>
                                          <p:spTgt spid="490">
                                            <p:graphicEl>
                                              <a:chart seriesIdx="-4" categoryIdx="36" bldStep="category"/>
                                            </p:graphicEl>
                                          </p:spTgt>
                                        </p:tgtEl>
                                      </p:cBhvr>
                                    </p:animEffect>
                                    <p:set>
                                      <p:cBhvr>
                                        <p:cTn id="107" fill="hold">
                                          <p:stCondLst>
                                            <p:cond delay="4999"/>
                                          </p:stCondLst>
                                        </p:cTn>
                                        <p:tgtEl>
                                          <p:spTgt spid="490">
                                            <p:graphicEl>
                                              <a:chart seriesIdx="-4" categoryIdx="36" bldStep="category"/>
                                            </p:graphicEl>
                                          </p:spTgt>
                                        </p:tgtEl>
                                        <p:attrNameLst>
                                          <p:attrName>style.visibility</p:attrName>
                                        </p:attrNameLst>
                                      </p:cBhvr>
                                      <p:to>
                                        <p:strVal val="hidden"/>
                                      </p:to>
                                    </p:set>
                                  </p:childTnLst>
                                </p:cTn>
                              </p:par>
                            </p:childTnLst>
                          </p:cTn>
                        </p:par>
                        <p:par>
                          <p:cTn id="108" fill="hold">
                            <p:stCondLst>
                              <p:cond delay="126000"/>
                            </p:stCondLst>
                            <p:childTnLst>
                              <p:par>
                                <p:cTn id="109" presetID="10" presetClass="exit" fill="hold" grpId="3" nodeType="afterEffect">
                                  <p:stCondLst>
                                    <p:cond delay="0"/>
                                  </p:stCondLst>
                                  <p:childTnLst>
                                    <p:animEffect transition="out" filter="fade">
                                      <p:cBhvr>
                                        <p:cTn id="110" dur="5000" fill="hold"/>
                                        <p:tgtEl>
                                          <p:spTgt spid="490">
                                            <p:graphicEl>
                                              <a:chart seriesIdx="-4" categoryIdx="35" bldStep="category"/>
                                            </p:graphicEl>
                                          </p:spTgt>
                                        </p:tgtEl>
                                      </p:cBhvr>
                                    </p:animEffect>
                                    <p:set>
                                      <p:cBhvr>
                                        <p:cTn id="111" fill="hold">
                                          <p:stCondLst>
                                            <p:cond delay="4999"/>
                                          </p:stCondLst>
                                        </p:cTn>
                                        <p:tgtEl>
                                          <p:spTgt spid="490">
                                            <p:graphicEl>
                                              <a:chart seriesIdx="-4" categoryIdx="35" bldStep="category"/>
                                            </p:graphicEl>
                                          </p:spTgt>
                                        </p:tgtEl>
                                        <p:attrNameLst>
                                          <p:attrName>style.visibility</p:attrName>
                                        </p:attrNameLst>
                                      </p:cBhvr>
                                      <p:to>
                                        <p:strVal val="hidden"/>
                                      </p:to>
                                    </p:set>
                                  </p:childTnLst>
                                </p:cTn>
                              </p:par>
                            </p:childTnLst>
                          </p:cTn>
                        </p:par>
                        <p:par>
                          <p:cTn id="112" fill="hold">
                            <p:stCondLst>
                              <p:cond delay="131000"/>
                            </p:stCondLst>
                            <p:childTnLst>
                              <p:par>
                                <p:cTn id="113" presetID="10" presetClass="exit" fill="hold" grpId="3" nodeType="afterEffect">
                                  <p:stCondLst>
                                    <p:cond delay="0"/>
                                  </p:stCondLst>
                                  <p:childTnLst>
                                    <p:animEffect transition="out" filter="fade">
                                      <p:cBhvr>
                                        <p:cTn id="114" dur="5000" fill="hold"/>
                                        <p:tgtEl>
                                          <p:spTgt spid="490">
                                            <p:graphicEl>
                                              <a:chart seriesIdx="-4" categoryIdx="34" bldStep="category"/>
                                            </p:graphicEl>
                                          </p:spTgt>
                                        </p:tgtEl>
                                      </p:cBhvr>
                                    </p:animEffect>
                                    <p:set>
                                      <p:cBhvr>
                                        <p:cTn id="115" fill="hold">
                                          <p:stCondLst>
                                            <p:cond delay="4999"/>
                                          </p:stCondLst>
                                        </p:cTn>
                                        <p:tgtEl>
                                          <p:spTgt spid="490">
                                            <p:graphicEl>
                                              <a:chart seriesIdx="-4" categoryIdx="34" bldStep="category"/>
                                            </p:graphicEl>
                                          </p:spTgt>
                                        </p:tgtEl>
                                        <p:attrNameLst>
                                          <p:attrName>style.visibility</p:attrName>
                                        </p:attrNameLst>
                                      </p:cBhvr>
                                      <p:to>
                                        <p:strVal val="hidden"/>
                                      </p:to>
                                    </p:set>
                                  </p:childTnLst>
                                </p:cTn>
                              </p:par>
                            </p:childTnLst>
                          </p:cTn>
                        </p:par>
                        <p:par>
                          <p:cTn id="116" fill="hold">
                            <p:stCondLst>
                              <p:cond delay="136000"/>
                            </p:stCondLst>
                            <p:childTnLst>
                              <p:par>
                                <p:cTn id="117" presetID="10" presetClass="exit" fill="hold" grpId="3" nodeType="afterEffect">
                                  <p:stCondLst>
                                    <p:cond delay="0"/>
                                  </p:stCondLst>
                                  <p:childTnLst>
                                    <p:animEffect transition="out" filter="fade">
                                      <p:cBhvr>
                                        <p:cTn id="118" dur="5000" fill="hold"/>
                                        <p:tgtEl>
                                          <p:spTgt spid="490">
                                            <p:graphicEl>
                                              <a:chart seriesIdx="-4" categoryIdx="33" bldStep="category"/>
                                            </p:graphicEl>
                                          </p:spTgt>
                                        </p:tgtEl>
                                      </p:cBhvr>
                                    </p:animEffect>
                                    <p:set>
                                      <p:cBhvr>
                                        <p:cTn id="119" fill="hold">
                                          <p:stCondLst>
                                            <p:cond delay="4999"/>
                                          </p:stCondLst>
                                        </p:cTn>
                                        <p:tgtEl>
                                          <p:spTgt spid="490">
                                            <p:graphicEl>
                                              <a:chart seriesIdx="-4" categoryIdx="33" bldStep="category"/>
                                            </p:graphicEl>
                                          </p:spTgt>
                                        </p:tgtEl>
                                        <p:attrNameLst>
                                          <p:attrName>style.visibility</p:attrName>
                                        </p:attrNameLst>
                                      </p:cBhvr>
                                      <p:to>
                                        <p:strVal val="hidden"/>
                                      </p:to>
                                    </p:set>
                                  </p:childTnLst>
                                </p:cTn>
                              </p:par>
                            </p:childTnLst>
                          </p:cTn>
                        </p:par>
                        <p:par>
                          <p:cTn id="120" fill="hold">
                            <p:stCondLst>
                              <p:cond delay="141000"/>
                            </p:stCondLst>
                            <p:childTnLst>
                              <p:par>
                                <p:cTn id="121" presetID="10" presetClass="exit" fill="hold" grpId="3" nodeType="afterEffect">
                                  <p:stCondLst>
                                    <p:cond delay="0"/>
                                  </p:stCondLst>
                                  <p:childTnLst>
                                    <p:animEffect transition="out" filter="fade">
                                      <p:cBhvr>
                                        <p:cTn id="122" dur="5000" fill="hold"/>
                                        <p:tgtEl>
                                          <p:spTgt spid="490">
                                            <p:graphicEl>
                                              <a:chart seriesIdx="-4" categoryIdx="32" bldStep="category"/>
                                            </p:graphicEl>
                                          </p:spTgt>
                                        </p:tgtEl>
                                      </p:cBhvr>
                                    </p:animEffect>
                                    <p:set>
                                      <p:cBhvr>
                                        <p:cTn id="123" fill="hold">
                                          <p:stCondLst>
                                            <p:cond delay="4999"/>
                                          </p:stCondLst>
                                        </p:cTn>
                                        <p:tgtEl>
                                          <p:spTgt spid="490">
                                            <p:graphicEl>
                                              <a:chart seriesIdx="-4" categoryIdx="32" bldStep="category"/>
                                            </p:graphicEl>
                                          </p:spTgt>
                                        </p:tgtEl>
                                        <p:attrNameLst>
                                          <p:attrName>style.visibility</p:attrName>
                                        </p:attrNameLst>
                                      </p:cBhvr>
                                      <p:to>
                                        <p:strVal val="hidden"/>
                                      </p:to>
                                    </p:set>
                                  </p:childTnLst>
                                </p:cTn>
                              </p:par>
                            </p:childTnLst>
                          </p:cTn>
                        </p:par>
                        <p:par>
                          <p:cTn id="124" fill="hold">
                            <p:stCondLst>
                              <p:cond delay="146000"/>
                            </p:stCondLst>
                            <p:childTnLst>
                              <p:par>
                                <p:cTn id="125" presetID="10" presetClass="exit" fill="hold" grpId="3" nodeType="afterEffect">
                                  <p:stCondLst>
                                    <p:cond delay="0"/>
                                  </p:stCondLst>
                                  <p:childTnLst>
                                    <p:animEffect transition="out" filter="fade">
                                      <p:cBhvr>
                                        <p:cTn id="126" dur="5000" fill="hold"/>
                                        <p:tgtEl>
                                          <p:spTgt spid="490">
                                            <p:graphicEl>
                                              <a:chart seriesIdx="-4" categoryIdx="31" bldStep="category"/>
                                            </p:graphicEl>
                                          </p:spTgt>
                                        </p:tgtEl>
                                      </p:cBhvr>
                                    </p:animEffect>
                                    <p:set>
                                      <p:cBhvr>
                                        <p:cTn id="127" fill="hold">
                                          <p:stCondLst>
                                            <p:cond delay="4999"/>
                                          </p:stCondLst>
                                        </p:cTn>
                                        <p:tgtEl>
                                          <p:spTgt spid="490">
                                            <p:graphicEl>
                                              <a:chart seriesIdx="-4" categoryIdx="31" bldStep="category"/>
                                            </p:graphicEl>
                                          </p:spTgt>
                                        </p:tgtEl>
                                        <p:attrNameLst>
                                          <p:attrName>style.visibility</p:attrName>
                                        </p:attrNameLst>
                                      </p:cBhvr>
                                      <p:to>
                                        <p:strVal val="hidden"/>
                                      </p:to>
                                    </p:set>
                                  </p:childTnLst>
                                </p:cTn>
                              </p:par>
                            </p:childTnLst>
                          </p:cTn>
                        </p:par>
                        <p:par>
                          <p:cTn id="128" fill="hold">
                            <p:stCondLst>
                              <p:cond delay="151000"/>
                            </p:stCondLst>
                            <p:childTnLst>
                              <p:par>
                                <p:cTn id="129" presetID="10" presetClass="exit" fill="hold" grpId="3" nodeType="afterEffect">
                                  <p:stCondLst>
                                    <p:cond delay="0"/>
                                  </p:stCondLst>
                                  <p:childTnLst>
                                    <p:animEffect transition="out" filter="fade">
                                      <p:cBhvr>
                                        <p:cTn id="130" dur="5000" fill="hold"/>
                                        <p:tgtEl>
                                          <p:spTgt spid="490">
                                            <p:graphicEl>
                                              <a:chart seriesIdx="-4" categoryIdx="30" bldStep="category"/>
                                            </p:graphicEl>
                                          </p:spTgt>
                                        </p:tgtEl>
                                      </p:cBhvr>
                                    </p:animEffect>
                                    <p:set>
                                      <p:cBhvr>
                                        <p:cTn id="131" fill="hold">
                                          <p:stCondLst>
                                            <p:cond delay="4999"/>
                                          </p:stCondLst>
                                        </p:cTn>
                                        <p:tgtEl>
                                          <p:spTgt spid="490">
                                            <p:graphicEl>
                                              <a:chart seriesIdx="-4" categoryIdx="30" bldStep="category"/>
                                            </p:graphicEl>
                                          </p:spTgt>
                                        </p:tgtEl>
                                        <p:attrNameLst>
                                          <p:attrName>style.visibility</p:attrName>
                                        </p:attrNameLst>
                                      </p:cBhvr>
                                      <p:to>
                                        <p:strVal val="hidden"/>
                                      </p:to>
                                    </p:set>
                                  </p:childTnLst>
                                </p:cTn>
                              </p:par>
                            </p:childTnLst>
                          </p:cTn>
                        </p:par>
                        <p:par>
                          <p:cTn id="132" fill="hold">
                            <p:stCondLst>
                              <p:cond delay="156000"/>
                            </p:stCondLst>
                            <p:childTnLst>
                              <p:par>
                                <p:cTn id="133" presetID="10" presetClass="exit" fill="hold" grpId="3" nodeType="afterEffect">
                                  <p:stCondLst>
                                    <p:cond delay="0"/>
                                  </p:stCondLst>
                                  <p:childTnLst>
                                    <p:animEffect transition="out" filter="fade">
                                      <p:cBhvr>
                                        <p:cTn id="134" dur="5000" fill="hold"/>
                                        <p:tgtEl>
                                          <p:spTgt spid="490">
                                            <p:graphicEl>
                                              <a:chart seriesIdx="-4" categoryIdx="29" bldStep="category"/>
                                            </p:graphicEl>
                                          </p:spTgt>
                                        </p:tgtEl>
                                      </p:cBhvr>
                                    </p:animEffect>
                                    <p:set>
                                      <p:cBhvr>
                                        <p:cTn id="135" fill="hold">
                                          <p:stCondLst>
                                            <p:cond delay="4999"/>
                                          </p:stCondLst>
                                        </p:cTn>
                                        <p:tgtEl>
                                          <p:spTgt spid="490">
                                            <p:graphicEl>
                                              <a:chart seriesIdx="-4" categoryIdx="29" bldStep="category"/>
                                            </p:graphicEl>
                                          </p:spTgt>
                                        </p:tgtEl>
                                        <p:attrNameLst>
                                          <p:attrName>style.visibility</p:attrName>
                                        </p:attrNameLst>
                                      </p:cBhvr>
                                      <p:to>
                                        <p:strVal val="hidden"/>
                                      </p:to>
                                    </p:set>
                                  </p:childTnLst>
                                </p:cTn>
                              </p:par>
                            </p:childTnLst>
                          </p:cTn>
                        </p:par>
                        <p:par>
                          <p:cTn id="136" fill="hold">
                            <p:stCondLst>
                              <p:cond delay="161000"/>
                            </p:stCondLst>
                            <p:childTnLst>
                              <p:par>
                                <p:cTn id="137" presetID="10" presetClass="exit" fill="hold" grpId="3" nodeType="afterEffect">
                                  <p:stCondLst>
                                    <p:cond delay="0"/>
                                  </p:stCondLst>
                                  <p:childTnLst>
                                    <p:animEffect transition="out" filter="fade">
                                      <p:cBhvr>
                                        <p:cTn id="138" dur="5000" fill="hold"/>
                                        <p:tgtEl>
                                          <p:spTgt spid="490">
                                            <p:graphicEl>
                                              <a:chart seriesIdx="-4" categoryIdx="28" bldStep="category"/>
                                            </p:graphicEl>
                                          </p:spTgt>
                                        </p:tgtEl>
                                      </p:cBhvr>
                                    </p:animEffect>
                                    <p:set>
                                      <p:cBhvr>
                                        <p:cTn id="139" fill="hold">
                                          <p:stCondLst>
                                            <p:cond delay="4999"/>
                                          </p:stCondLst>
                                        </p:cTn>
                                        <p:tgtEl>
                                          <p:spTgt spid="490">
                                            <p:graphicEl>
                                              <a:chart seriesIdx="-4" categoryIdx="28" bldStep="category"/>
                                            </p:graphicEl>
                                          </p:spTgt>
                                        </p:tgtEl>
                                        <p:attrNameLst>
                                          <p:attrName>style.visibility</p:attrName>
                                        </p:attrNameLst>
                                      </p:cBhvr>
                                      <p:to>
                                        <p:strVal val="hidden"/>
                                      </p:to>
                                    </p:set>
                                  </p:childTnLst>
                                </p:cTn>
                              </p:par>
                            </p:childTnLst>
                          </p:cTn>
                        </p:par>
                        <p:par>
                          <p:cTn id="140" fill="hold">
                            <p:stCondLst>
                              <p:cond delay="166000"/>
                            </p:stCondLst>
                            <p:childTnLst>
                              <p:par>
                                <p:cTn id="141" presetID="10" presetClass="exit" fill="hold" grpId="3" nodeType="afterEffect">
                                  <p:stCondLst>
                                    <p:cond delay="0"/>
                                  </p:stCondLst>
                                  <p:childTnLst>
                                    <p:animEffect transition="out" filter="fade">
                                      <p:cBhvr>
                                        <p:cTn id="142" dur="5000" fill="hold"/>
                                        <p:tgtEl>
                                          <p:spTgt spid="490">
                                            <p:graphicEl>
                                              <a:chart seriesIdx="-4" categoryIdx="27" bldStep="category"/>
                                            </p:graphicEl>
                                          </p:spTgt>
                                        </p:tgtEl>
                                      </p:cBhvr>
                                    </p:animEffect>
                                    <p:set>
                                      <p:cBhvr>
                                        <p:cTn id="143" fill="hold">
                                          <p:stCondLst>
                                            <p:cond delay="4999"/>
                                          </p:stCondLst>
                                        </p:cTn>
                                        <p:tgtEl>
                                          <p:spTgt spid="490">
                                            <p:graphicEl>
                                              <a:chart seriesIdx="-4" categoryIdx="27" bldStep="category"/>
                                            </p:graphicEl>
                                          </p:spTgt>
                                        </p:tgtEl>
                                        <p:attrNameLst>
                                          <p:attrName>style.visibility</p:attrName>
                                        </p:attrNameLst>
                                      </p:cBhvr>
                                      <p:to>
                                        <p:strVal val="hidden"/>
                                      </p:to>
                                    </p:set>
                                  </p:childTnLst>
                                </p:cTn>
                              </p:par>
                            </p:childTnLst>
                          </p:cTn>
                        </p:par>
                        <p:par>
                          <p:cTn id="144" fill="hold">
                            <p:stCondLst>
                              <p:cond delay="171000"/>
                            </p:stCondLst>
                            <p:childTnLst>
                              <p:par>
                                <p:cTn id="145" presetID="10" presetClass="exit" fill="hold" grpId="3" nodeType="afterEffect">
                                  <p:stCondLst>
                                    <p:cond delay="0"/>
                                  </p:stCondLst>
                                  <p:childTnLst>
                                    <p:animEffect transition="out" filter="fade">
                                      <p:cBhvr>
                                        <p:cTn id="146" dur="5000" fill="hold"/>
                                        <p:tgtEl>
                                          <p:spTgt spid="490">
                                            <p:graphicEl>
                                              <a:chart seriesIdx="-4" categoryIdx="26" bldStep="category"/>
                                            </p:graphicEl>
                                          </p:spTgt>
                                        </p:tgtEl>
                                      </p:cBhvr>
                                    </p:animEffect>
                                    <p:set>
                                      <p:cBhvr>
                                        <p:cTn id="147" fill="hold">
                                          <p:stCondLst>
                                            <p:cond delay="4999"/>
                                          </p:stCondLst>
                                        </p:cTn>
                                        <p:tgtEl>
                                          <p:spTgt spid="490">
                                            <p:graphicEl>
                                              <a:chart seriesIdx="-4" categoryIdx="26" bldStep="category"/>
                                            </p:graphicEl>
                                          </p:spTgt>
                                        </p:tgtEl>
                                        <p:attrNameLst>
                                          <p:attrName>style.visibility</p:attrName>
                                        </p:attrNameLst>
                                      </p:cBhvr>
                                      <p:to>
                                        <p:strVal val="hidden"/>
                                      </p:to>
                                    </p:set>
                                  </p:childTnLst>
                                </p:cTn>
                              </p:par>
                            </p:childTnLst>
                          </p:cTn>
                        </p:par>
                        <p:par>
                          <p:cTn id="148" fill="hold">
                            <p:stCondLst>
                              <p:cond delay="176000"/>
                            </p:stCondLst>
                            <p:childTnLst>
                              <p:par>
                                <p:cTn id="149" presetID="10" presetClass="exit" fill="hold" grpId="3" nodeType="afterEffect">
                                  <p:stCondLst>
                                    <p:cond delay="0"/>
                                  </p:stCondLst>
                                  <p:childTnLst>
                                    <p:animEffect transition="out" filter="fade">
                                      <p:cBhvr>
                                        <p:cTn id="150" dur="5000" fill="hold"/>
                                        <p:tgtEl>
                                          <p:spTgt spid="490">
                                            <p:graphicEl>
                                              <a:chart seriesIdx="-4" categoryIdx="25" bldStep="category"/>
                                            </p:graphicEl>
                                          </p:spTgt>
                                        </p:tgtEl>
                                      </p:cBhvr>
                                    </p:animEffect>
                                    <p:set>
                                      <p:cBhvr>
                                        <p:cTn id="151" fill="hold">
                                          <p:stCondLst>
                                            <p:cond delay="4999"/>
                                          </p:stCondLst>
                                        </p:cTn>
                                        <p:tgtEl>
                                          <p:spTgt spid="490">
                                            <p:graphicEl>
                                              <a:chart seriesIdx="-4" categoryIdx="25" bldStep="category"/>
                                            </p:graphicEl>
                                          </p:spTgt>
                                        </p:tgtEl>
                                        <p:attrNameLst>
                                          <p:attrName>style.visibility</p:attrName>
                                        </p:attrNameLst>
                                      </p:cBhvr>
                                      <p:to>
                                        <p:strVal val="hidden"/>
                                      </p:to>
                                    </p:set>
                                  </p:childTnLst>
                                </p:cTn>
                              </p:par>
                            </p:childTnLst>
                          </p:cTn>
                        </p:par>
                        <p:par>
                          <p:cTn id="152" fill="hold">
                            <p:stCondLst>
                              <p:cond delay="181000"/>
                            </p:stCondLst>
                            <p:childTnLst>
                              <p:par>
                                <p:cTn id="153" presetID="10" presetClass="exit" fill="hold" grpId="3" nodeType="afterEffect">
                                  <p:stCondLst>
                                    <p:cond delay="0"/>
                                  </p:stCondLst>
                                  <p:childTnLst>
                                    <p:animEffect transition="out" filter="fade">
                                      <p:cBhvr>
                                        <p:cTn id="154" dur="5000" fill="hold"/>
                                        <p:tgtEl>
                                          <p:spTgt spid="490">
                                            <p:graphicEl>
                                              <a:chart seriesIdx="-4" categoryIdx="24" bldStep="category"/>
                                            </p:graphicEl>
                                          </p:spTgt>
                                        </p:tgtEl>
                                      </p:cBhvr>
                                    </p:animEffect>
                                    <p:set>
                                      <p:cBhvr>
                                        <p:cTn id="155" fill="hold">
                                          <p:stCondLst>
                                            <p:cond delay="4999"/>
                                          </p:stCondLst>
                                        </p:cTn>
                                        <p:tgtEl>
                                          <p:spTgt spid="490">
                                            <p:graphicEl>
                                              <a:chart seriesIdx="-4" categoryIdx="24" bldStep="category"/>
                                            </p:graphicEl>
                                          </p:spTgt>
                                        </p:tgtEl>
                                        <p:attrNameLst>
                                          <p:attrName>style.visibility</p:attrName>
                                        </p:attrNameLst>
                                      </p:cBhvr>
                                      <p:to>
                                        <p:strVal val="hidden"/>
                                      </p:to>
                                    </p:set>
                                  </p:childTnLst>
                                </p:cTn>
                              </p:par>
                            </p:childTnLst>
                          </p:cTn>
                        </p:par>
                        <p:par>
                          <p:cTn id="156" fill="hold">
                            <p:stCondLst>
                              <p:cond delay="186000"/>
                            </p:stCondLst>
                            <p:childTnLst>
                              <p:par>
                                <p:cTn id="157" presetID="10" presetClass="exit" fill="hold" grpId="3" nodeType="afterEffect">
                                  <p:stCondLst>
                                    <p:cond delay="0"/>
                                  </p:stCondLst>
                                  <p:childTnLst>
                                    <p:animEffect transition="out" filter="fade">
                                      <p:cBhvr>
                                        <p:cTn id="158" dur="5000" fill="hold"/>
                                        <p:tgtEl>
                                          <p:spTgt spid="490">
                                            <p:graphicEl>
                                              <a:chart seriesIdx="-4" categoryIdx="23" bldStep="category"/>
                                            </p:graphicEl>
                                          </p:spTgt>
                                        </p:tgtEl>
                                      </p:cBhvr>
                                    </p:animEffect>
                                    <p:set>
                                      <p:cBhvr>
                                        <p:cTn id="159" fill="hold">
                                          <p:stCondLst>
                                            <p:cond delay="4999"/>
                                          </p:stCondLst>
                                        </p:cTn>
                                        <p:tgtEl>
                                          <p:spTgt spid="490">
                                            <p:graphicEl>
                                              <a:chart seriesIdx="-4" categoryIdx="23" bldStep="category"/>
                                            </p:graphicEl>
                                          </p:spTgt>
                                        </p:tgtEl>
                                        <p:attrNameLst>
                                          <p:attrName>style.visibility</p:attrName>
                                        </p:attrNameLst>
                                      </p:cBhvr>
                                      <p:to>
                                        <p:strVal val="hidden"/>
                                      </p:to>
                                    </p:set>
                                  </p:childTnLst>
                                </p:cTn>
                              </p:par>
                            </p:childTnLst>
                          </p:cTn>
                        </p:par>
                        <p:par>
                          <p:cTn id="160" fill="hold">
                            <p:stCondLst>
                              <p:cond delay="191000"/>
                            </p:stCondLst>
                            <p:childTnLst>
                              <p:par>
                                <p:cTn id="161" presetID="10" presetClass="exit" fill="hold" grpId="3" nodeType="afterEffect">
                                  <p:stCondLst>
                                    <p:cond delay="0"/>
                                  </p:stCondLst>
                                  <p:childTnLst>
                                    <p:animEffect transition="out" filter="fade">
                                      <p:cBhvr>
                                        <p:cTn id="162" dur="5000" fill="hold"/>
                                        <p:tgtEl>
                                          <p:spTgt spid="490">
                                            <p:graphicEl>
                                              <a:chart seriesIdx="-4" categoryIdx="22" bldStep="category"/>
                                            </p:graphicEl>
                                          </p:spTgt>
                                        </p:tgtEl>
                                      </p:cBhvr>
                                    </p:animEffect>
                                    <p:set>
                                      <p:cBhvr>
                                        <p:cTn id="163" fill="hold">
                                          <p:stCondLst>
                                            <p:cond delay="4999"/>
                                          </p:stCondLst>
                                        </p:cTn>
                                        <p:tgtEl>
                                          <p:spTgt spid="490">
                                            <p:graphicEl>
                                              <a:chart seriesIdx="-4" categoryIdx="22" bldStep="category"/>
                                            </p:graphicEl>
                                          </p:spTgt>
                                        </p:tgtEl>
                                        <p:attrNameLst>
                                          <p:attrName>style.visibility</p:attrName>
                                        </p:attrNameLst>
                                      </p:cBhvr>
                                      <p:to>
                                        <p:strVal val="hidden"/>
                                      </p:to>
                                    </p:set>
                                  </p:childTnLst>
                                </p:cTn>
                              </p:par>
                            </p:childTnLst>
                          </p:cTn>
                        </p:par>
                        <p:par>
                          <p:cTn id="164" fill="hold">
                            <p:stCondLst>
                              <p:cond delay="196000"/>
                            </p:stCondLst>
                            <p:childTnLst>
                              <p:par>
                                <p:cTn id="165" presetID="10" presetClass="exit" fill="hold" grpId="3" nodeType="afterEffect">
                                  <p:stCondLst>
                                    <p:cond delay="0"/>
                                  </p:stCondLst>
                                  <p:childTnLst>
                                    <p:animEffect transition="out" filter="fade">
                                      <p:cBhvr>
                                        <p:cTn id="166" dur="5000" fill="hold"/>
                                        <p:tgtEl>
                                          <p:spTgt spid="490">
                                            <p:graphicEl>
                                              <a:chart seriesIdx="-4" categoryIdx="21" bldStep="category"/>
                                            </p:graphicEl>
                                          </p:spTgt>
                                        </p:tgtEl>
                                      </p:cBhvr>
                                    </p:animEffect>
                                    <p:set>
                                      <p:cBhvr>
                                        <p:cTn id="167" fill="hold">
                                          <p:stCondLst>
                                            <p:cond delay="4999"/>
                                          </p:stCondLst>
                                        </p:cTn>
                                        <p:tgtEl>
                                          <p:spTgt spid="490">
                                            <p:graphicEl>
                                              <a:chart seriesIdx="-4" categoryIdx="21" bldStep="category"/>
                                            </p:graphicEl>
                                          </p:spTgt>
                                        </p:tgtEl>
                                        <p:attrNameLst>
                                          <p:attrName>style.visibility</p:attrName>
                                        </p:attrNameLst>
                                      </p:cBhvr>
                                      <p:to>
                                        <p:strVal val="hidden"/>
                                      </p:to>
                                    </p:set>
                                  </p:childTnLst>
                                </p:cTn>
                              </p:par>
                            </p:childTnLst>
                          </p:cTn>
                        </p:par>
                        <p:par>
                          <p:cTn id="168" fill="hold">
                            <p:stCondLst>
                              <p:cond delay="201000"/>
                            </p:stCondLst>
                            <p:childTnLst>
                              <p:par>
                                <p:cTn id="169" presetID="10" presetClass="exit" fill="hold" grpId="3" nodeType="afterEffect">
                                  <p:stCondLst>
                                    <p:cond delay="0"/>
                                  </p:stCondLst>
                                  <p:childTnLst>
                                    <p:animEffect transition="out" filter="fade">
                                      <p:cBhvr>
                                        <p:cTn id="170" dur="5000" fill="hold"/>
                                        <p:tgtEl>
                                          <p:spTgt spid="490">
                                            <p:graphicEl>
                                              <a:chart seriesIdx="-4" categoryIdx="20" bldStep="category"/>
                                            </p:graphicEl>
                                          </p:spTgt>
                                        </p:tgtEl>
                                      </p:cBhvr>
                                    </p:animEffect>
                                    <p:set>
                                      <p:cBhvr>
                                        <p:cTn id="171" fill="hold">
                                          <p:stCondLst>
                                            <p:cond delay="4999"/>
                                          </p:stCondLst>
                                        </p:cTn>
                                        <p:tgtEl>
                                          <p:spTgt spid="490">
                                            <p:graphicEl>
                                              <a:chart seriesIdx="-4" categoryIdx="20" bldStep="category"/>
                                            </p:graphicEl>
                                          </p:spTgt>
                                        </p:tgtEl>
                                        <p:attrNameLst>
                                          <p:attrName>style.visibility</p:attrName>
                                        </p:attrNameLst>
                                      </p:cBhvr>
                                      <p:to>
                                        <p:strVal val="hidden"/>
                                      </p:to>
                                    </p:set>
                                  </p:childTnLst>
                                </p:cTn>
                              </p:par>
                            </p:childTnLst>
                          </p:cTn>
                        </p:par>
                        <p:par>
                          <p:cTn id="172" fill="hold">
                            <p:stCondLst>
                              <p:cond delay="206000"/>
                            </p:stCondLst>
                            <p:childTnLst>
                              <p:par>
                                <p:cTn id="173" presetID="10" presetClass="exit" fill="hold" grpId="3" nodeType="afterEffect">
                                  <p:stCondLst>
                                    <p:cond delay="0"/>
                                  </p:stCondLst>
                                  <p:childTnLst>
                                    <p:animEffect transition="out" filter="fade">
                                      <p:cBhvr>
                                        <p:cTn id="174" dur="5000" fill="hold"/>
                                        <p:tgtEl>
                                          <p:spTgt spid="490">
                                            <p:graphicEl>
                                              <a:chart seriesIdx="-4" categoryIdx="19" bldStep="category"/>
                                            </p:graphicEl>
                                          </p:spTgt>
                                        </p:tgtEl>
                                      </p:cBhvr>
                                    </p:animEffect>
                                    <p:set>
                                      <p:cBhvr>
                                        <p:cTn id="175" fill="hold">
                                          <p:stCondLst>
                                            <p:cond delay="4999"/>
                                          </p:stCondLst>
                                        </p:cTn>
                                        <p:tgtEl>
                                          <p:spTgt spid="490">
                                            <p:graphicEl>
                                              <a:chart seriesIdx="-4" categoryIdx="19" bldStep="category"/>
                                            </p:graphicEl>
                                          </p:spTgt>
                                        </p:tgtEl>
                                        <p:attrNameLst>
                                          <p:attrName>style.visibility</p:attrName>
                                        </p:attrNameLst>
                                      </p:cBhvr>
                                      <p:to>
                                        <p:strVal val="hidden"/>
                                      </p:to>
                                    </p:set>
                                  </p:childTnLst>
                                </p:cTn>
                              </p:par>
                            </p:childTnLst>
                          </p:cTn>
                        </p:par>
                        <p:par>
                          <p:cTn id="176" fill="hold">
                            <p:stCondLst>
                              <p:cond delay="211000"/>
                            </p:stCondLst>
                            <p:childTnLst>
                              <p:par>
                                <p:cTn id="177" presetID="10" presetClass="exit" fill="hold" grpId="3" nodeType="afterEffect">
                                  <p:stCondLst>
                                    <p:cond delay="0"/>
                                  </p:stCondLst>
                                  <p:childTnLst>
                                    <p:animEffect transition="out" filter="fade">
                                      <p:cBhvr>
                                        <p:cTn id="178" dur="5000" fill="hold"/>
                                        <p:tgtEl>
                                          <p:spTgt spid="490">
                                            <p:graphicEl>
                                              <a:chart seriesIdx="-4" categoryIdx="18" bldStep="category"/>
                                            </p:graphicEl>
                                          </p:spTgt>
                                        </p:tgtEl>
                                      </p:cBhvr>
                                    </p:animEffect>
                                    <p:set>
                                      <p:cBhvr>
                                        <p:cTn id="179" fill="hold">
                                          <p:stCondLst>
                                            <p:cond delay="4999"/>
                                          </p:stCondLst>
                                        </p:cTn>
                                        <p:tgtEl>
                                          <p:spTgt spid="490">
                                            <p:graphicEl>
                                              <a:chart seriesIdx="-4" categoryIdx="18" bldStep="category"/>
                                            </p:graphicEl>
                                          </p:spTgt>
                                        </p:tgtEl>
                                        <p:attrNameLst>
                                          <p:attrName>style.visibility</p:attrName>
                                        </p:attrNameLst>
                                      </p:cBhvr>
                                      <p:to>
                                        <p:strVal val="hidden"/>
                                      </p:to>
                                    </p:set>
                                  </p:childTnLst>
                                </p:cTn>
                              </p:par>
                            </p:childTnLst>
                          </p:cTn>
                        </p:par>
                        <p:par>
                          <p:cTn id="180" fill="hold">
                            <p:stCondLst>
                              <p:cond delay="216000"/>
                            </p:stCondLst>
                            <p:childTnLst>
                              <p:par>
                                <p:cTn id="181" presetID="10" presetClass="exit" fill="hold" grpId="3" nodeType="afterEffect">
                                  <p:stCondLst>
                                    <p:cond delay="0"/>
                                  </p:stCondLst>
                                  <p:childTnLst>
                                    <p:animEffect transition="out" filter="fade">
                                      <p:cBhvr>
                                        <p:cTn id="182" dur="5000" fill="hold"/>
                                        <p:tgtEl>
                                          <p:spTgt spid="490">
                                            <p:graphicEl>
                                              <a:chart seriesIdx="-4" categoryIdx="17" bldStep="category"/>
                                            </p:graphicEl>
                                          </p:spTgt>
                                        </p:tgtEl>
                                      </p:cBhvr>
                                    </p:animEffect>
                                    <p:set>
                                      <p:cBhvr>
                                        <p:cTn id="183" fill="hold">
                                          <p:stCondLst>
                                            <p:cond delay="4999"/>
                                          </p:stCondLst>
                                        </p:cTn>
                                        <p:tgtEl>
                                          <p:spTgt spid="490">
                                            <p:graphicEl>
                                              <a:chart seriesIdx="-4" categoryIdx="17" bldStep="category"/>
                                            </p:graphicEl>
                                          </p:spTgt>
                                        </p:tgtEl>
                                        <p:attrNameLst>
                                          <p:attrName>style.visibility</p:attrName>
                                        </p:attrNameLst>
                                      </p:cBhvr>
                                      <p:to>
                                        <p:strVal val="hidden"/>
                                      </p:to>
                                    </p:set>
                                  </p:childTnLst>
                                </p:cTn>
                              </p:par>
                            </p:childTnLst>
                          </p:cTn>
                        </p:par>
                        <p:par>
                          <p:cTn id="184" fill="hold">
                            <p:stCondLst>
                              <p:cond delay="221000"/>
                            </p:stCondLst>
                            <p:childTnLst>
                              <p:par>
                                <p:cTn id="185" presetID="10" presetClass="exit" fill="hold" grpId="3" nodeType="afterEffect">
                                  <p:stCondLst>
                                    <p:cond delay="0"/>
                                  </p:stCondLst>
                                  <p:childTnLst>
                                    <p:animEffect transition="out" filter="fade">
                                      <p:cBhvr>
                                        <p:cTn id="186" dur="5000" fill="hold"/>
                                        <p:tgtEl>
                                          <p:spTgt spid="490">
                                            <p:graphicEl>
                                              <a:chart seriesIdx="-4" categoryIdx="16" bldStep="category"/>
                                            </p:graphicEl>
                                          </p:spTgt>
                                        </p:tgtEl>
                                      </p:cBhvr>
                                    </p:animEffect>
                                    <p:set>
                                      <p:cBhvr>
                                        <p:cTn id="187" fill="hold">
                                          <p:stCondLst>
                                            <p:cond delay="4999"/>
                                          </p:stCondLst>
                                        </p:cTn>
                                        <p:tgtEl>
                                          <p:spTgt spid="490">
                                            <p:graphicEl>
                                              <a:chart seriesIdx="-4" categoryIdx="16" bldStep="category"/>
                                            </p:graphicEl>
                                          </p:spTgt>
                                        </p:tgtEl>
                                        <p:attrNameLst>
                                          <p:attrName>style.visibility</p:attrName>
                                        </p:attrNameLst>
                                      </p:cBhvr>
                                      <p:to>
                                        <p:strVal val="hidden"/>
                                      </p:to>
                                    </p:set>
                                  </p:childTnLst>
                                </p:cTn>
                              </p:par>
                            </p:childTnLst>
                          </p:cTn>
                        </p:par>
                        <p:par>
                          <p:cTn id="188" fill="hold">
                            <p:stCondLst>
                              <p:cond delay="226000"/>
                            </p:stCondLst>
                            <p:childTnLst>
                              <p:par>
                                <p:cTn id="189" presetID="10" presetClass="exit" fill="hold" grpId="3" nodeType="afterEffect">
                                  <p:stCondLst>
                                    <p:cond delay="0"/>
                                  </p:stCondLst>
                                  <p:childTnLst>
                                    <p:animEffect transition="out" filter="fade">
                                      <p:cBhvr>
                                        <p:cTn id="190" dur="5000" fill="hold"/>
                                        <p:tgtEl>
                                          <p:spTgt spid="490">
                                            <p:graphicEl>
                                              <a:chart seriesIdx="-4" categoryIdx="15" bldStep="category"/>
                                            </p:graphicEl>
                                          </p:spTgt>
                                        </p:tgtEl>
                                      </p:cBhvr>
                                    </p:animEffect>
                                    <p:set>
                                      <p:cBhvr>
                                        <p:cTn id="191" fill="hold">
                                          <p:stCondLst>
                                            <p:cond delay="4999"/>
                                          </p:stCondLst>
                                        </p:cTn>
                                        <p:tgtEl>
                                          <p:spTgt spid="490">
                                            <p:graphicEl>
                                              <a:chart seriesIdx="-4" categoryIdx="15" bldStep="category"/>
                                            </p:graphicEl>
                                          </p:spTgt>
                                        </p:tgtEl>
                                        <p:attrNameLst>
                                          <p:attrName>style.visibility</p:attrName>
                                        </p:attrNameLst>
                                      </p:cBhvr>
                                      <p:to>
                                        <p:strVal val="hidden"/>
                                      </p:to>
                                    </p:set>
                                  </p:childTnLst>
                                </p:cTn>
                              </p:par>
                            </p:childTnLst>
                          </p:cTn>
                        </p:par>
                        <p:par>
                          <p:cTn id="192" fill="hold">
                            <p:stCondLst>
                              <p:cond delay="231000"/>
                            </p:stCondLst>
                            <p:childTnLst>
                              <p:par>
                                <p:cTn id="193" presetID="10" presetClass="exit" fill="hold" grpId="3" nodeType="afterEffect">
                                  <p:stCondLst>
                                    <p:cond delay="0"/>
                                  </p:stCondLst>
                                  <p:childTnLst>
                                    <p:animEffect transition="out" filter="fade">
                                      <p:cBhvr>
                                        <p:cTn id="194" dur="5000" fill="hold"/>
                                        <p:tgtEl>
                                          <p:spTgt spid="490">
                                            <p:graphicEl>
                                              <a:chart seriesIdx="-4" categoryIdx="14" bldStep="category"/>
                                            </p:graphicEl>
                                          </p:spTgt>
                                        </p:tgtEl>
                                      </p:cBhvr>
                                    </p:animEffect>
                                    <p:set>
                                      <p:cBhvr>
                                        <p:cTn id="195" fill="hold">
                                          <p:stCondLst>
                                            <p:cond delay="4999"/>
                                          </p:stCondLst>
                                        </p:cTn>
                                        <p:tgtEl>
                                          <p:spTgt spid="490">
                                            <p:graphicEl>
                                              <a:chart seriesIdx="-4" categoryIdx="14" bldStep="category"/>
                                            </p:graphicEl>
                                          </p:spTgt>
                                        </p:tgtEl>
                                        <p:attrNameLst>
                                          <p:attrName>style.visibility</p:attrName>
                                        </p:attrNameLst>
                                      </p:cBhvr>
                                      <p:to>
                                        <p:strVal val="hidden"/>
                                      </p:to>
                                    </p:set>
                                  </p:childTnLst>
                                </p:cTn>
                              </p:par>
                            </p:childTnLst>
                          </p:cTn>
                        </p:par>
                        <p:par>
                          <p:cTn id="196" fill="hold">
                            <p:stCondLst>
                              <p:cond delay="236000"/>
                            </p:stCondLst>
                            <p:childTnLst>
                              <p:par>
                                <p:cTn id="197" presetID="10" presetClass="exit" fill="hold" grpId="3" nodeType="afterEffect">
                                  <p:stCondLst>
                                    <p:cond delay="0"/>
                                  </p:stCondLst>
                                  <p:childTnLst>
                                    <p:animEffect transition="out" filter="fade">
                                      <p:cBhvr>
                                        <p:cTn id="198" dur="5000" fill="hold"/>
                                        <p:tgtEl>
                                          <p:spTgt spid="490">
                                            <p:graphicEl>
                                              <a:chart seriesIdx="-4" categoryIdx="13" bldStep="category"/>
                                            </p:graphicEl>
                                          </p:spTgt>
                                        </p:tgtEl>
                                      </p:cBhvr>
                                    </p:animEffect>
                                    <p:set>
                                      <p:cBhvr>
                                        <p:cTn id="199" fill="hold">
                                          <p:stCondLst>
                                            <p:cond delay="4999"/>
                                          </p:stCondLst>
                                        </p:cTn>
                                        <p:tgtEl>
                                          <p:spTgt spid="490">
                                            <p:graphicEl>
                                              <a:chart seriesIdx="-4" categoryIdx="13" bldStep="category"/>
                                            </p:graphicEl>
                                          </p:spTgt>
                                        </p:tgtEl>
                                        <p:attrNameLst>
                                          <p:attrName>style.visibility</p:attrName>
                                        </p:attrNameLst>
                                      </p:cBhvr>
                                      <p:to>
                                        <p:strVal val="hidden"/>
                                      </p:to>
                                    </p:set>
                                  </p:childTnLst>
                                </p:cTn>
                              </p:par>
                            </p:childTnLst>
                          </p:cTn>
                        </p:par>
                        <p:par>
                          <p:cTn id="200" fill="hold">
                            <p:stCondLst>
                              <p:cond delay="241000"/>
                            </p:stCondLst>
                            <p:childTnLst>
                              <p:par>
                                <p:cTn id="201" presetID="10" presetClass="exit" fill="hold" grpId="3" nodeType="afterEffect">
                                  <p:stCondLst>
                                    <p:cond delay="0"/>
                                  </p:stCondLst>
                                  <p:childTnLst>
                                    <p:animEffect transition="out" filter="fade">
                                      <p:cBhvr>
                                        <p:cTn id="202" dur="5000" fill="hold"/>
                                        <p:tgtEl>
                                          <p:spTgt spid="490">
                                            <p:graphicEl>
                                              <a:chart seriesIdx="-4" categoryIdx="12" bldStep="category"/>
                                            </p:graphicEl>
                                          </p:spTgt>
                                        </p:tgtEl>
                                      </p:cBhvr>
                                    </p:animEffect>
                                    <p:set>
                                      <p:cBhvr>
                                        <p:cTn id="203" fill="hold">
                                          <p:stCondLst>
                                            <p:cond delay="4999"/>
                                          </p:stCondLst>
                                        </p:cTn>
                                        <p:tgtEl>
                                          <p:spTgt spid="490">
                                            <p:graphicEl>
                                              <a:chart seriesIdx="-4" categoryIdx="12" bldStep="category"/>
                                            </p:graphicEl>
                                          </p:spTgt>
                                        </p:tgtEl>
                                        <p:attrNameLst>
                                          <p:attrName>style.visibility</p:attrName>
                                        </p:attrNameLst>
                                      </p:cBhvr>
                                      <p:to>
                                        <p:strVal val="hidden"/>
                                      </p:to>
                                    </p:set>
                                  </p:childTnLst>
                                </p:cTn>
                              </p:par>
                            </p:childTnLst>
                          </p:cTn>
                        </p:par>
                        <p:par>
                          <p:cTn id="204" fill="hold">
                            <p:stCondLst>
                              <p:cond delay="246000"/>
                            </p:stCondLst>
                            <p:childTnLst>
                              <p:par>
                                <p:cTn id="205" presetID="10" presetClass="exit" fill="hold" grpId="3" nodeType="afterEffect">
                                  <p:stCondLst>
                                    <p:cond delay="0"/>
                                  </p:stCondLst>
                                  <p:childTnLst>
                                    <p:animEffect transition="out" filter="fade">
                                      <p:cBhvr>
                                        <p:cTn id="206" dur="5000" fill="hold"/>
                                        <p:tgtEl>
                                          <p:spTgt spid="490">
                                            <p:graphicEl>
                                              <a:chart seriesIdx="-4" categoryIdx="11" bldStep="category"/>
                                            </p:graphicEl>
                                          </p:spTgt>
                                        </p:tgtEl>
                                      </p:cBhvr>
                                    </p:animEffect>
                                    <p:set>
                                      <p:cBhvr>
                                        <p:cTn id="207" fill="hold">
                                          <p:stCondLst>
                                            <p:cond delay="4999"/>
                                          </p:stCondLst>
                                        </p:cTn>
                                        <p:tgtEl>
                                          <p:spTgt spid="490">
                                            <p:graphicEl>
                                              <a:chart seriesIdx="-4" categoryIdx="11" bldStep="category"/>
                                            </p:graphicEl>
                                          </p:spTgt>
                                        </p:tgtEl>
                                        <p:attrNameLst>
                                          <p:attrName>style.visibility</p:attrName>
                                        </p:attrNameLst>
                                      </p:cBhvr>
                                      <p:to>
                                        <p:strVal val="hidden"/>
                                      </p:to>
                                    </p:set>
                                  </p:childTnLst>
                                </p:cTn>
                              </p:par>
                            </p:childTnLst>
                          </p:cTn>
                        </p:par>
                        <p:par>
                          <p:cTn id="208" fill="hold">
                            <p:stCondLst>
                              <p:cond delay="251000"/>
                            </p:stCondLst>
                            <p:childTnLst>
                              <p:par>
                                <p:cTn id="209" presetID="10" presetClass="exit" fill="hold" grpId="3" nodeType="afterEffect">
                                  <p:stCondLst>
                                    <p:cond delay="0"/>
                                  </p:stCondLst>
                                  <p:childTnLst>
                                    <p:animEffect transition="out" filter="fade">
                                      <p:cBhvr>
                                        <p:cTn id="210" dur="5000" fill="hold"/>
                                        <p:tgtEl>
                                          <p:spTgt spid="490">
                                            <p:graphicEl>
                                              <a:chart seriesIdx="-4" categoryIdx="10" bldStep="category"/>
                                            </p:graphicEl>
                                          </p:spTgt>
                                        </p:tgtEl>
                                      </p:cBhvr>
                                    </p:animEffect>
                                    <p:set>
                                      <p:cBhvr>
                                        <p:cTn id="211" fill="hold">
                                          <p:stCondLst>
                                            <p:cond delay="4999"/>
                                          </p:stCondLst>
                                        </p:cTn>
                                        <p:tgtEl>
                                          <p:spTgt spid="490">
                                            <p:graphicEl>
                                              <a:chart seriesIdx="-4" categoryIdx="10" bldStep="category"/>
                                            </p:graphicEl>
                                          </p:spTgt>
                                        </p:tgtEl>
                                        <p:attrNameLst>
                                          <p:attrName>style.visibility</p:attrName>
                                        </p:attrNameLst>
                                      </p:cBhvr>
                                      <p:to>
                                        <p:strVal val="hidden"/>
                                      </p:to>
                                    </p:set>
                                  </p:childTnLst>
                                </p:cTn>
                              </p:par>
                            </p:childTnLst>
                          </p:cTn>
                        </p:par>
                        <p:par>
                          <p:cTn id="212" fill="hold">
                            <p:stCondLst>
                              <p:cond delay="256000"/>
                            </p:stCondLst>
                            <p:childTnLst>
                              <p:par>
                                <p:cTn id="213" presetID="10" presetClass="exit" fill="hold" grpId="3" nodeType="afterEffect">
                                  <p:stCondLst>
                                    <p:cond delay="0"/>
                                  </p:stCondLst>
                                  <p:childTnLst>
                                    <p:animEffect transition="out" filter="fade">
                                      <p:cBhvr>
                                        <p:cTn id="214" dur="5000" fill="hold"/>
                                        <p:tgtEl>
                                          <p:spTgt spid="490">
                                            <p:graphicEl>
                                              <a:chart seriesIdx="-4" categoryIdx="9" bldStep="category"/>
                                            </p:graphicEl>
                                          </p:spTgt>
                                        </p:tgtEl>
                                      </p:cBhvr>
                                    </p:animEffect>
                                    <p:set>
                                      <p:cBhvr>
                                        <p:cTn id="215" fill="hold">
                                          <p:stCondLst>
                                            <p:cond delay="4999"/>
                                          </p:stCondLst>
                                        </p:cTn>
                                        <p:tgtEl>
                                          <p:spTgt spid="490">
                                            <p:graphicEl>
                                              <a:chart seriesIdx="-4" categoryIdx="9" bldStep="category"/>
                                            </p:graphicEl>
                                          </p:spTgt>
                                        </p:tgtEl>
                                        <p:attrNameLst>
                                          <p:attrName>style.visibility</p:attrName>
                                        </p:attrNameLst>
                                      </p:cBhvr>
                                      <p:to>
                                        <p:strVal val="hidden"/>
                                      </p:to>
                                    </p:set>
                                  </p:childTnLst>
                                </p:cTn>
                              </p:par>
                            </p:childTnLst>
                          </p:cTn>
                        </p:par>
                        <p:par>
                          <p:cTn id="216" fill="hold">
                            <p:stCondLst>
                              <p:cond delay="261000"/>
                            </p:stCondLst>
                            <p:childTnLst>
                              <p:par>
                                <p:cTn id="217" presetID="10" presetClass="exit" fill="hold" grpId="3" nodeType="afterEffect">
                                  <p:stCondLst>
                                    <p:cond delay="0"/>
                                  </p:stCondLst>
                                  <p:childTnLst>
                                    <p:animEffect transition="out" filter="fade">
                                      <p:cBhvr>
                                        <p:cTn id="218" dur="5000" fill="hold"/>
                                        <p:tgtEl>
                                          <p:spTgt spid="490">
                                            <p:graphicEl>
                                              <a:chart seriesIdx="-4" categoryIdx="8" bldStep="category"/>
                                            </p:graphicEl>
                                          </p:spTgt>
                                        </p:tgtEl>
                                      </p:cBhvr>
                                    </p:animEffect>
                                    <p:set>
                                      <p:cBhvr>
                                        <p:cTn id="219" fill="hold">
                                          <p:stCondLst>
                                            <p:cond delay="4999"/>
                                          </p:stCondLst>
                                        </p:cTn>
                                        <p:tgtEl>
                                          <p:spTgt spid="490">
                                            <p:graphicEl>
                                              <a:chart seriesIdx="-4" categoryIdx="8" bldStep="category"/>
                                            </p:graphicEl>
                                          </p:spTgt>
                                        </p:tgtEl>
                                        <p:attrNameLst>
                                          <p:attrName>style.visibility</p:attrName>
                                        </p:attrNameLst>
                                      </p:cBhvr>
                                      <p:to>
                                        <p:strVal val="hidden"/>
                                      </p:to>
                                    </p:set>
                                  </p:childTnLst>
                                </p:cTn>
                              </p:par>
                            </p:childTnLst>
                          </p:cTn>
                        </p:par>
                        <p:par>
                          <p:cTn id="220" fill="hold">
                            <p:stCondLst>
                              <p:cond delay="266000"/>
                            </p:stCondLst>
                            <p:childTnLst>
                              <p:par>
                                <p:cTn id="221" presetID="10" presetClass="exit" fill="hold" grpId="3" nodeType="afterEffect">
                                  <p:stCondLst>
                                    <p:cond delay="0"/>
                                  </p:stCondLst>
                                  <p:childTnLst>
                                    <p:animEffect transition="out" filter="fade">
                                      <p:cBhvr>
                                        <p:cTn id="222" dur="5000" fill="hold"/>
                                        <p:tgtEl>
                                          <p:spTgt spid="490">
                                            <p:graphicEl>
                                              <a:chart seriesIdx="-4" categoryIdx="7" bldStep="category"/>
                                            </p:graphicEl>
                                          </p:spTgt>
                                        </p:tgtEl>
                                      </p:cBhvr>
                                    </p:animEffect>
                                    <p:set>
                                      <p:cBhvr>
                                        <p:cTn id="223" fill="hold">
                                          <p:stCondLst>
                                            <p:cond delay="4999"/>
                                          </p:stCondLst>
                                        </p:cTn>
                                        <p:tgtEl>
                                          <p:spTgt spid="490">
                                            <p:graphicEl>
                                              <a:chart seriesIdx="-4" categoryIdx="7" bldStep="category"/>
                                            </p:graphicEl>
                                          </p:spTgt>
                                        </p:tgtEl>
                                        <p:attrNameLst>
                                          <p:attrName>style.visibility</p:attrName>
                                        </p:attrNameLst>
                                      </p:cBhvr>
                                      <p:to>
                                        <p:strVal val="hidden"/>
                                      </p:to>
                                    </p:set>
                                  </p:childTnLst>
                                </p:cTn>
                              </p:par>
                            </p:childTnLst>
                          </p:cTn>
                        </p:par>
                        <p:par>
                          <p:cTn id="224" fill="hold">
                            <p:stCondLst>
                              <p:cond delay="271000"/>
                            </p:stCondLst>
                            <p:childTnLst>
                              <p:par>
                                <p:cTn id="225" presetID="10" presetClass="exit" fill="hold" grpId="3" nodeType="afterEffect">
                                  <p:stCondLst>
                                    <p:cond delay="0"/>
                                  </p:stCondLst>
                                  <p:childTnLst>
                                    <p:animEffect transition="out" filter="fade">
                                      <p:cBhvr>
                                        <p:cTn id="226" dur="5000" fill="hold"/>
                                        <p:tgtEl>
                                          <p:spTgt spid="490">
                                            <p:graphicEl>
                                              <a:chart seriesIdx="-4" categoryIdx="6" bldStep="category"/>
                                            </p:graphicEl>
                                          </p:spTgt>
                                        </p:tgtEl>
                                      </p:cBhvr>
                                    </p:animEffect>
                                    <p:set>
                                      <p:cBhvr>
                                        <p:cTn id="227" fill="hold">
                                          <p:stCondLst>
                                            <p:cond delay="4999"/>
                                          </p:stCondLst>
                                        </p:cTn>
                                        <p:tgtEl>
                                          <p:spTgt spid="490">
                                            <p:graphicEl>
                                              <a:chart seriesIdx="-4" categoryIdx="6" bldStep="category"/>
                                            </p:graphicEl>
                                          </p:spTgt>
                                        </p:tgtEl>
                                        <p:attrNameLst>
                                          <p:attrName>style.visibility</p:attrName>
                                        </p:attrNameLst>
                                      </p:cBhvr>
                                      <p:to>
                                        <p:strVal val="hidden"/>
                                      </p:to>
                                    </p:set>
                                  </p:childTnLst>
                                </p:cTn>
                              </p:par>
                            </p:childTnLst>
                          </p:cTn>
                        </p:par>
                        <p:par>
                          <p:cTn id="228" fill="hold">
                            <p:stCondLst>
                              <p:cond delay="276000"/>
                            </p:stCondLst>
                            <p:childTnLst>
                              <p:par>
                                <p:cTn id="229" presetID="10" presetClass="exit" fill="hold" grpId="3" nodeType="afterEffect">
                                  <p:stCondLst>
                                    <p:cond delay="0"/>
                                  </p:stCondLst>
                                  <p:childTnLst>
                                    <p:animEffect transition="out" filter="fade">
                                      <p:cBhvr>
                                        <p:cTn id="230" dur="5000" fill="hold"/>
                                        <p:tgtEl>
                                          <p:spTgt spid="490">
                                            <p:graphicEl>
                                              <a:chart seriesIdx="-4" categoryIdx="5" bldStep="category"/>
                                            </p:graphicEl>
                                          </p:spTgt>
                                        </p:tgtEl>
                                      </p:cBhvr>
                                    </p:animEffect>
                                    <p:set>
                                      <p:cBhvr>
                                        <p:cTn id="231" fill="hold">
                                          <p:stCondLst>
                                            <p:cond delay="4999"/>
                                          </p:stCondLst>
                                        </p:cTn>
                                        <p:tgtEl>
                                          <p:spTgt spid="490">
                                            <p:graphicEl>
                                              <a:chart seriesIdx="-4" categoryIdx="5" bldStep="category"/>
                                            </p:graphicEl>
                                          </p:spTgt>
                                        </p:tgtEl>
                                        <p:attrNameLst>
                                          <p:attrName>style.visibility</p:attrName>
                                        </p:attrNameLst>
                                      </p:cBhvr>
                                      <p:to>
                                        <p:strVal val="hidden"/>
                                      </p:to>
                                    </p:set>
                                  </p:childTnLst>
                                </p:cTn>
                              </p:par>
                            </p:childTnLst>
                          </p:cTn>
                        </p:par>
                        <p:par>
                          <p:cTn id="232" fill="hold">
                            <p:stCondLst>
                              <p:cond delay="281000"/>
                            </p:stCondLst>
                            <p:childTnLst>
                              <p:par>
                                <p:cTn id="233" presetID="10" presetClass="exit" fill="hold" grpId="3" nodeType="afterEffect">
                                  <p:stCondLst>
                                    <p:cond delay="0"/>
                                  </p:stCondLst>
                                  <p:childTnLst>
                                    <p:animEffect transition="out" filter="fade">
                                      <p:cBhvr>
                                        <p:cTn id="234" dur="5000" fill="hold"/>
                                        <p:tgtEl>
                                          <p:spTgt spid="490">
                                            <p:graphicEl>
                                              <a:chart seriesIdx="-4" categoryIdx="4" bldStep="category"/>
                                            </p:graphicEl>
                                          </p:spTgt>
                                        </p:tgtEl>
                                      </p:cBhvr>
                                    </p:animEffect>
                                    <p:set>
                                      <p:cBhvr>
                                        <p:cTn id="235" fill="hold">
                                          <p:stCondLst>
                                            <p:cond delay="4999"/>
                                          </p:stCondLst>
                                        </p:cTn>
                                        <p:tgtEl>
                                          <p:spTgt spid="490">
                                            <p:graphicEl>
                                              <a:chart seriesIdx="-4" categoryIdx="4" bldStep="category"/>
                                            </p:graphicEl>
                                          </p:spTgt>
                                        </p:tgtEl>
                                        <p:attrNameLst>
                                          <p:attrName>style.visibility</p:attrName>
                                        </p:attrNameLst>
                                      </p:cBhvr>
                                      <p:to>
                                        <p:strVal val="hidden"/>
                                      </p:to>
                                    </p:set>
                                  </p:childTnLst>
                                </p:cTn>
                              </p:par>
                            </p:childTnLst>
                          </p:cTn>
                        </p:par>
                        <p:par>
                          <p:cTn id="236" fill="hold">
                            <p:stCondLst>
                              <p:cond delay="286000"/>
                            </p:stCondLst>
                            <p:childTnLst>
                              <p:par>
                                <p:cTn id="237" presetID="10" presetClass="exit" fill="hold" grpId="3" nodeType="afterEffect">
                                  <p:stCondLst>
                                    <p:cond delay="0"/>
                                  </p:stCondLst>
                                  <p:childTnLst>
                                    <p:animEffect transition="out" filter="fade">
                                      <p:cBhvr>
                                        <p:cTn id="238" dur="5000" fill="hold"/>
                                        <p:tgtEl>
                                          <p:spTgt spid="490">
                                            <p:graphicEl>
                                              <a:chart seriesIdx="-4" categoryIdx="3" bldStep="category"/>
                                            </p:graphicEl>
                                          </p:spTgt>
                                        </p:tgtEl>
                                      </p:cBhvr>
                                    </p:animEffect>
                                    <p:set>
                                      <p:cBhvr>
                                        <p:cTn id="239" fill="hold">
                                          <p:stCondLst>
                                            <p:cond delay="4999"/>
                                          </p:stCondLst>
                                        </p:cTn>
                                        <p:tgtEl>
                                          <p:spTgt spid="490">
                                            <p:graphicEl>
                                              <a:chart seriesIdx="-4" categoryIdx="3" bldStep="category"/>
                                            </p:graphicEl>
                                          </p:spTgt>
                                        </p:tgtEl>
                                        <p:attrNameLst>
                                          <p:attrName>style.visibility</p:attrName>
                                        </p:attrNameLst>
                                      </p:cBhvr>
                                      <p:to>
                                        <p:strVal val="hidden"/>
                                      </p:to>
                                    </p:set>
                                  </p:childTnLst>
                                </p:cTn>
                              </p:par>
                            </p:childTnLst>
                          </p:cTn>
                        </p:par>
                        <p:par>
                          <p:cTn id="240" fill="hold">
                            <p:stCondLst>
                              <p:cond delay="291000"/>
                            </p:stCondLst>
                            <p:childTnLst>
                              <p:par>
                                <p:cTn id="241" presetID="10" presetClass="exit" fill="hold" grpId="3" nodeType="afterEffect">
                                  <p:stCondLst>
                                    <p:cond delay="0"/>
                                  </p:stCondLst>
                                  <p:childTnLst>
                                    <p:animEffect transition="out" filter="fade">
                                      <p:cBhvr>
                                        <p:cTn id="242" dur="5000" fill="hold"/>
                                        <p:tgtEl>
                                          <p:spTgt spid="490">
                                            <p:graphicEl>
                                              <a:chart seriesIdx="-4" categoryIdx="2" bldStep="category"/>
                                            </p:graphicEl>
                                          </p:spTgt>
                                        </p:tgtEl>
                                      </p:cBhvr>
                                    </p:animEffect>
                                    <p:set>
                                      <p:cBhvr>
                                        <p:cTn id="243" fill="hold">
                                          <p:stCondLst>
                                            <p:cond delay="4999"/>
                                          </p:stCondLst>
                                        </p:cTn>
                                        <p:tgtEl>
                                          <p:spTgt spid="490">
                                            <p:graphicEl>
                                              <a:chart seriesIdx="-4" categoryIdx="2" bldStep="category"/>
                                            </p:graphicEl>
                                          </p:spTgt>
                                        </p:tgtEl>
                                        <p:attrNameLst>
                                          <p:attrName>style.visibility</p:attrName>
                                        </p:attrNameLst>
                                      </p:cBhvr>
                                      <p:to>
                                        <p:strVal val="hidden"/>
                                      </p:to>
                                    </p:set>
                                  </p:childTnLst>
                                </p:cTn>
                              </p:par>
                            </p:childTnLst>
                          </p:cTn>
                        </p:par>
                        <p:par>
                          <p:cTn id="244" fill="hold">
                            <p:stCondLst>
                              <p:cond delay="296000"/>
                            </p:stCondLst>
                            <p:childTnLst>
                              <p:par>
                                <p:cTn id="245" presetID="10" presetClass="exit" fill="hold" grpId="3" nodeType="afterEffect">
                                  <p:stCondLst>
                                    <p:cond delay="0"/>
                                  </p:stCondLst>
                                  <p:childTnLst>
                                    <p:animEffect transition="out" filter="fade">
                                      <p:cBhvr>
                                        <p:cTn id="246" dur="5000" fill="hold"/>
                                        <p:tgtEl>
                                          <p:spTgt spid="490">
                                            <p:graphicEl>
                                              <a:chart seriesIdx="-4" categoryIdx="1" bldStep="category"/>
                                            </p:graphicEl>
                                          </p:spTgt>
                                        </p:tgtEl>
                                      </p:cBhvr>
                                    </p:animEffect>
                                    <p:set>
                                      <p:cBhvr>
                                        <p:cTn id="247" fill="hold">
                                          <p:stCondLst>
                                            <p:cond delay="4999"/>
                                          </p:stCondLst>
                                        </p:cTn>
                                        <p:tgtEl>
                                          <p:spTgt spid="490">
                                            <p:graphicEl>
                                              <a:chart seriesIdx="-4" categoryIdx="1" bldStep="category"/>
                                            </p:graphicEl>
                                          </p:spTgt>
                                        </p:tgtEl>
                                        <p:attrNameLst>
                                          <p:attrName>style.visibility</p:attrName>
                                        </p:attrNameLst>
                                      </p:cBhvr>
                                      <p:to>
                                        <p:strVal val="hidden"/>
                                      </p:to>
                                    </p:set>
                                  </p:childTnLst>
                                </p:cTn>
                              </p:par>
                            </p:childTnLst>
                          </p:cTn>
                        </p:par>
                        <p:par>
                          <p:cTn id="248" fill="hold">
                            <p:stCondLst>
                              <p:cond delay="301000"/>
                            </p:stCondLst>
                            <p:childTnLst>
                              <p:par>
                                <p:cTn id="249" presetID="10" presetClass="exit" fill="hold" grpId="3" nodeType="afterEffect">
                                  <p:stCondLst>
                                    <p:cond delay="0"/>
                                  </p:stCondLst>
                                  <p:childTnLst>
                                    <p:animEffect transition="out" filter="fade">
                                      <p:cBhvr>
                                        <p:cTn id="250" dur="5000" fill="hold"/>
                                        <p:tgtEl>
                                          <p:spTgt spid="490">
                                            <p:graphicEl>
                                              <a:chart seriesIdx="-4" categoryIdx="0" bldStep="category"/>
                                            </p:graphicEl>
                                          </p:spTgt>
                                        </p:tgtEl>
                                      </p:cBhvr>
                                    </p:animEffect>
                                    <p:set>
                                      <p:cBhvr>
                                        <p:cTn id="251" fill="hold">
                                          <p:stCondLst>
                                            <p:cond delay="4999"/>
                                          </p:stCondLst>
                                        </p:cTn>
                                        <p:tgtEl>
                                          <p:spTgt spid="490">
                                            <p:graphicEl>
                                              <a:chart seriesIdx="-4" categoryIdx="0" bldStep="category"/>
                                            </p:graphicEl>
                                          </p:spTgt>
                                        </p:tgtEl>
                                        <p:attrNameLst>
                                          <p:attrName>style.visibility</p:attrName>
                                        </p:attrNameLst>
                                      </p:cBhvr>
                                      <p:to>
                                        <p:strVal val="hidden"/>
                                      </p:to>
                                    </p:set>
                                  </p:childTnLst>
                                </p:cTn>
                              </p:par>
                            </p:childTnLst>
                          </p:cTn>
                        </p:par>
                        <p:par>
                          <p:cTn id="252" fill="hold">
                            <p:stCondLst>
                              <p:cond delay="306000"/>
                            </p:stCondLst>
                            <p:childTnLst>
                              <p:par>
                                <p:cTn id="253" presetID="10" presetClass="entr" fill="hold" grpId="4" nodeType="afterEffect">
                                  <p:stCondLst>
                                    <p:cond delay="0"/>
                                  </p:stCondLst>
                                  <p:iterate>
                                    <p:tmAbs val="0"/>
                                  </p:iterate>
                                  <p:childTnLst>
                                    <p:set>
                                      <p:cBhvr>
                                        <p:cTn id="254" fill="hold"/>
                                        <p:tgtEl>
                                          <p:spTgt spid="488"/>
                                        </p:tgtEl>
                                        <p:attrNameLst>
                                          <p:attrName>style.visibility</p:attrName>
                                        </p:attrNameLst>
                                      </p:cBhvr>
                                      <p:to>
                                        <p:strVal val="visible"/>
                                      </p:to>
                                    </p:set>
                                    <p:animEffect transition="in" filter="fade">
                                      <p:cBhvr>
                                        <p:cTn id="255" dur="500"/>
                                        <p:tgtEl>
                                          <p:spTgt spid="488"/>
                                        </p:tgtEl>
                                      </p:cBhvr>
                                    </p:animEffect>
                                  </p:childTnLst>
                                </p:cTn>
                              </p:par>
                            </p:childTnLst>
                          </p:cTn>
                        </p:par>
                        <p:par>
                          <p:cTn id="256" fill="hold">
                            <p:stCondLst>
                              <p:cond delay="306500"/>
                            </p:stCondLst>
                            <p:childTnLst>
                              <p:par>
                                <p:cTn id="257" presetID="1" presetClass="mediacall" presetSubtype="0" fill="hold" nodeType="afterEffect">
                                  <p:stCondLst>
                                    <p:cond delay="0"/>
                                  </p:stCondLst>
                                  <p:childTnLst>
                                    <p:cmd type="call" cmd="playFrom(0.0)">
                                      <p:cBhvr>
                                        <p:cTn id="258" dur="2000" fill="hold"/>
                                        <p:tgtEl>
                                          <p:spTgt spid="49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59" fill="hold" display="0">
                  <p:stCondLst>
                    <p:cond delay="indefinite"/>
                  </p:stCondLst>
                </p:cTn>
                <p:tgtEl>
                  <p:spTgt spid="491"/>
                </p:tgtEl>
              </p:cMediaNode>
            </p:audio>
            <p:audio>
              <p:cMediaNode vol="100000" showWhenStopped="0">
                <p:cTn id="260" fill="hold" display="0">
                  <p:stCondLst>
                    <p:cond delay="indefinite"/>
                  </p:stCondLst>
                </p:cTn>
                <p:tgtEl>
                  <p:spTgt spid="497"/>
                </p:tgtEl>
              </p:cMediaNode>
            </p:audio>
          </p:childTnLst>
        </p:cTn>
      </p:par>
    </p:tnLst>
    <p:bldLst>
      <p:bldP spid="488" grpId="4" animBg="1" advAuto="0"/>
      <p:bldGraphic spid="490" grpId="3">
        <p:bldSub>
          <a:bldChart bld="category"/>
        </p:bldSub>
      </p:bldGraphic>
      <p:bldP spid="496" grpId="1"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504"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505" name="Rechteck"/>
          <p:cNvSpPr/>
          <p:nvPr/>
        </p:nvSpPr>
        <p:spPr>
          <a:xfrm>
            <a:off x="2234009" y="1833202"/>
            <a:ext cx="15033241" cy="10287001"/>
          </a:xfrm>
          <a:prstGeom prst="rect">
            <a:avLst/>
          </a:prstGeom>
          <a:solidFill>
            <a:srgbClr val="FFFFFF"/>
          </a:solidFill>
          <a:ln w="12700">
            <a:miter lim="400000"/>
          </a:ln>
          <a:effectLst>
            <a:outerShdw blurRad="190500" dist="8455" dir="5400000" rotWithShape="0">
              <a:srgbClr val="000000"/>
            </a:outerShdw>
          </a:effectLst>
        </p:spPr>
        <p:txBody>
          <a:bodyPr lIns="71437" tIns="71437" rIns="71437" bIns="71437" anchor="ctr"/>
          <a:lstStyle/>
          <a:p>
            <a:pPr>
              <a:defRPr sz="3200">
                <a:solidFill>
                  <a:srgbClr val="FFFFFF"/>
                </a:solidFill>
              </a:defRPr>
            </a:pPr>
            <a:endParaRPr/>
          </a:p>
        </p:txBody>
      </p:sp>
      <p:pic>
        <p:nvPicPr>
          <p:cNvPr id="506" name="sr_20201213_image1412.jpg" descr="sr_20201213_image1412.jpg"/>
          <p:cNvPicPr>
            <a:picLocks noChangeAspect="1"/>
          </p:cNvPicPr>
          <p:nvPr/>
        </p:nvPicPr>
        <p:blipFill>
          <a:blip r:embed="rId2">
            <a:extLst/>
          </a:blip>
          <a:stretch>
            <a:fillRect/>
          </a:stretch>
        </p:blipFill>
        <p:spPr>
          <a:xfrm>
            <a:off x="2644675" y="2235200"/>
            <a:ext cx="14224001" cy="9484343"/>
          </a:xfrm>
          <a:prstGeom prst="rect">
            <a:avLst/>
          </a:prstGeom>
          <a:ln w="12700">
            <a:miter lim="400000"/>
          </a:ln>
        </p:spPr>
      </p:pic>
      <p:sp>
        <p:nvSpPr>
          <p:cNvPr id="28" name="Kreis"/>
          <p:cNvSpPr/>
          <p:nvPr/>
        </p:nvSpPr>
        <p:spPr>
          <a:xfrm>
            <a:off x="18386896" y="11227469"/>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29" name="Kreis"/>
          <p:cNvSpPr/>
          <p:nvPr/>
        </p:nvSpPr>
        <p:spPr>
          <a:xfrm>
            <a:off x="18386896" y="10003338"/>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0" name="Kreis"/>
          <p:cNvSpPr/>
          <p:nvPr/>
        </p:nvSpPr>
        <p:spPr>
          <a:xfrm>
            <a:off x="18386896" y="4693850"/>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1" name="Kreis"/>
          <p:cNvSpPr/>
          <p:nvPr/>
        </p:nvSpPr>
        <p:spPr>
          <a:xfrm>
            <a:off x="18386896" y="3482262"/>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2" name="Kreis"/>
          <p:cNvSpPr/>
          <p:nvPr/>
        </p:nvSpPr>
        <p:spPr>
          <a:xfrm>
            <a:off x="18392775" y="2257350"/>
            <a:ext cx="1016000"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3" name="VOTE"/>
          <p:cNvSpPr txBox="1"/>
          <p:nvPr/>
        </p:nvSpPr>
        <p:spPr>
          <a:xfrm>
            <a:off x="18487801" y="1009637"/>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VOTE</a:t>
            </a:r>
          </a:p>
        </p:txBody>
      </p:sp>
      <p:sp>
        <p:nvSpPr>
          <p:cNvPr id="34" name="best recreation"/>
          <p:cNvSpPr txBox="1"/>
          <p:nvPr/>
        </p:nvSpPr>
        <p:spPr>
          <a:xfrm>
            <a:off x="19707696" y="22255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best recreation</a:t>
            </a:r>
          </a:p>
        </p:txBody>
      </p:sp>
      <p:sp>
        <p:nvSpPr>
          <p:cNvPr id="35" name="best lighting"/>
          <p:cNvSpPr txBox="1"/>
          <p:nvPr/>
        </p:nvSpPr>
        <p:spPr>
          <a:xfrm>
            <a:off x="19707696" y="344141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lighting</a:t>
            </a:r>
          </a:p>
        </p:txBody>
      </p:sp>
      <p:sp>
        <p:nvSpPr>
          <p:cNvPr id="36" name="best items"/>
          <p:cNvSpPr txBox="1"/>
          <p:nvPr/>
        </p:nvSpPr>
        <p:spPr>
          <a:xfrm>
            <a:off x="19707696" y="4667349"/>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items</a:t>
            </a:r>
          </a:p>
        </p:txBody>
      </p:sp>
      <p:sp>
        <p:nvSpPr>
          <p:cNvPr id="37" name="fastest player"/>
          <p:cNvSpPr txBox="1"/>
          <p:nvPr/>
        </p:nvSpPr>
        <p:spPr>
          <a:xfrm>
            <a:off x="19707696" y="9960988"/>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fastest player</a:t>
            </a:r>
          </a:p>
        </p:txBody>
      </p:sp>
      <p:sp>
        <p:nvSpPr>
          <p:cNvPr id="38" name="slowest player"/>
          <p:cNvSpPr txBox="1"/>
          <p:nvPr/>
        </p:nvSpPr>
        <p:spPr>
          <a:xfrm>
            <a:off x="19707696" y="111980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slowest player</a:t>
            </a:r>
          </a:p>
        </p:txBody>
      </p:sp>
      <p:sp>
        <p:nvSpPr>
          <p:cNvPr id="39" name="🖼"/>
          <p:cNvSpPr txBox="1"/>
          <p:nvPr/>
        </p:nvSpPr>
        <p:spPr>
          <a:xfrm>
            <a:off x="18487801" y="2225526"/>
            <a:ext cx="819374" cy="78104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a:t>
            </a:r>
          </a:p>
        </p:txBody>
      </p:sp>
      <p:sp>
        <p:nvSpPr>
          <p:cNvPr id="40" name="🔦"/>
          <p:cNvSpPr txBox="1"/>
          <p:nvPr/>
        </p:nvSpPr>
        <p:spPr>
          <a:xfrm>
            <a:off x="18487801" y="3428922"/>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1" name="📦"/>
          <p:cNvSpPr txBox="1"/>
          <p:nvPr/>
        </p:nvSpPr>
        <p:spPr>
          <a:xfrm>
            <a:off x="18487801" y="4667349"/>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2" name="🌪"/>
          <p:cNvSpPr txBox="1"/>
          <p:nvPr/>
        </p:nvSpPr>
        <p:spPr>
          <a:xfrm>
            <a:off x="18487801" y="997370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3" name="🐌"/>
          <p:cNvSpPr txBox="1"/>
          <p:nvPr/>
        </p:nvSpPr>
        <p:spPr>
          <a:xfrm>
            <a:off x="18487801" y="1119802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4" name="Kreis"/>
          <p:cNvSpPr/>
          <p:nvPr/>
        </p:nvSpPr>
        <p:spPr>
          <a:xfrm>
            <a:off x="18386896" y="5906877"/>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5" name="funniest image"/>
          <p:cNvSpPr txBox="1"/>
          <p:nvPr/>
        </p:nvSpPr>
        <p:spPr>
          <a:xfrm>
            <a:off x="19707696" y="588037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funniest image</a:t>
            </a:r>
          </a:p>
        </p:txBody>
      </p:sp>
      <p:sp>
        <p:nvSpPr>
          <p:cNvPr id="46" name="🎉"/>
          <p:cNvSpPr txBox="1"/>
          <p:nvPr/>
        </p:nvSpPr>
        <p:spPr>
          <a:xfrm>
            <a:off x="18487801" y="588037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7" name="Kreis"/>
          <p:cNvSpPr/>
          <p:nvPr/>
        </p:nvSpPr>
        <p:spPr>
          <a:xfrm>
            <a:off x="18386896" y="7125124"/>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8" name="most creative"/>
          <p:cNvSpPr txBox="1"/>
          <p:nvPr/>
        </p:nvSpPr>
        <p:spPr>
          <a:xfrm>
            <a:off x="19707696" y="709862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most creative</a:t>
            </a:r>
          </a:p>
        </p:txBody>
      </p:sp>
      <p:sp>
        <p:nvSpPr>
          <p:cNvPr id="49" name="🔮"/>
          <p:cNvSpPr txBox="1"/>
          <p:nvPr/>
        </p:nvSpPr>
        <p:spPr>
          <a:xfrm>
            <a:off x="18487801" y="709862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50" name="BONUS POINTS"/>
          <p:cNvSpPr txBox="1"/>
          <p:nvPr/>
        </p:nvSpPr>
        <p:spPr>
          <a:xfrm>
            <a:off x="18487801" y="8748171"/>
            <a:ext cx="471307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a:t>BONUS POINTS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p:tmAbs val="0"/>
                                  </p:iterate>
                                  <p:childTnLst>
                                    <p:set>
                                      <p:cBhvr>
                                        <p:cTn id="6" fill="hold"/>
                                        <p:tgtEl>
                                          <p:spTgt spid="506"/>
                                        </p:tgtEl>
                                        <p:attrNameLst>
                                          <p:attrName>style.visibility</p:attrName>
                                        </p:attrNameLst>
                                      </p:cBhvr>
                                      <p:to>
                                        <p:strVal val="visible"/>
                                      </p:to>
                                    </p:set>
                                    <p:animEffect transition="in" filter="fade">
                                      <p:cBhvr>
                                        <p:cTn id="7" dur="5000"/>
                                        <p:tgtEl>
                                          <p:spTgt spid="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6" grpId="1"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531"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532" name="TIME"/>
          <p:cNvSpPr txBox="1"/>
          <p:nvPr/>
        </p:nvSpPr>
        <p:spPr>
          <a:xfrm>
            <a:off x="18087280" y="5488880"/>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1" baseline="-27083">
                <a:solidFill>
                  <a:srgbClr val="424242"/>
                </a:solidFill>
                <a:latin typeface="Signika"/>
                <a:ea typeface="Signika"/>
                <a:cs typeface="Signika"/>
                <a:sym typeface="Signika"/>
              </a:defRPr>
            </a:lvl1pPr>
          </a:lstStyle>
          <a:p>
            <a:r>
              <a:rPr sz="7200" dirty="0"/>
              <a:t>TIME</a:t>
            </a:r>
          </a:p>
        </p:txBody>
      </p:sp>
      <p:sp>
        <p:nvSpPr>
          <p:cNvPr id="533" name="5 minutes"/>
          <p:cNvSpPr txBox="1"/>
          <p:nvPr/>
        </p:nvSpPr>
        <p:spPr>
          <a:xfrm>
            <a:off x="18087280" y="6271886"/>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a:t>5 minutes</a:t>
            </a:r>
          </a:p>
        </p:txBody>
      </p:sp>
      <p:sp>
        <p:nvSpPr>
          <p:cNvPr id="534" name="Kreis"/>
          <p:cNvSpPr/>
          <p:nvPr/>
        </p:nvSpPr>
        <p:spPr>
          <a:xfrm>
            <a:off x="18485569" y="2232496"/>
            <a:ext cx="3256385" cy="3256385"/>
          </a:xfrm>
          <a:prstGeom prst="ellipse">
            <a:avLst/>
          </a:prstGeom>
          <a:solidFill>
            <a:schemeClr val="accent3">
              <a:hueOff val="-333990"/>
              <a:satOff val="3917"/>
              <a:lumOff val="-6666"/>
            </a:schemeClr>
          </a:solidFill>
          <a:ln w="12700">
            <a:miter lim="400000"/>
          </a:ln>
        </p:spPr>
        <p:txBody>
          <a:bodyPr lIns="71437" tIns="71437" rIns="71437" bIns="71437" anchor="ctr"/>
          <a:lstStyle/>
          <a:p>
            <a:pPr>
              <a:defRPr sz="3200">
                <a:solidFill>
                  <a:srgbClr val="FFFFFF"/>
                </a:solidFill>
              </a:defRPr>
            </a:pPr>
            <a:endParaRPr/>
          </a:p>
        </p:txBody>
      </p:sp>
      <p:sp>
        <p:nvSpPr>
          <p:cNvPr id="535" name="Kreis"/>
          <p:cNvSpPr/>
          <p:nvPr/>
        </p:nvSpPr>
        <p:spPr>
          <a:xfrm>
            <a:off x="18487801" y="2232496"/>
            <a:ext cx="3256385" cy="3256385"/>
          </a:xfrm>
          <a:prstGeom prst="ellipse">
            <a:avLst/>
          </a:prstGeom>
          <a:solidFill>
            <a:schemeClr val="accent5"/>
          </a:solidFill>
          <a:ln w="12700">
            <a:miter lim="400000"/>
          </a:ln>
        </p:spPr>
        <p:txBody>
          <a:bodyPr lIns="71437" tIns="71437" rIns="71437" bIns="71437" anchor="ctr"/>
          <a:lstStyle/>
          <a:p>
            <a:pPr>
              <a:defRPr sz="3200">
                <a:solidFill>
                  <a:srgbClr val="FFFFFF"/>
                </a:solidFill>
              </a:defRPr>
            </a:pPr>
            <a:endParaRPr/>
          </a:p>
        </p:txBody>
      </p:sp>
      <p:sp>
        <p:nvSpPr>
          <p:cNvPr id="536" name="Kreis"/>
          <p:cNvSpPr/>
          <p:nvPr/>
        </p:nvSpPr>
        <p:spPr>
          <a:xfrm>
            <a:off x="19295417" y="3046418"/>
            <a:ext cx="1628540" cy="1628541"/>
          </a:xfrm>
          <a:prstGeom prst="ellipse">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graphicFrame>
        <p:nvGraphicFramePr>
          <p:cNvPr id="537" name="2D-Donutdiagramm"/>
          <p:cNvGraphicFramePr/>
          <p:nvPr/>
        </p:nvGraphicFramePr>
        <p:xfrm>
          <a:off x="18487801" y="2232496"/>
          <a:ext cx="3254153" cy="3254153"/>
        </p:xfrm>
        <a:graphic>
          <a:graphicData uri="http://schemas.openxmlformats.org/drawingml/2006/chart">
            <c:chart xmlns:c="http://schemas.openxmlformats.org/drawingml/2006/chart" xmlns:r="http://schemas.openxmlformats.org/officeDocument/2006/relationships" r:id="rId6"/>
          </a:graphicData>
        </a:graphic>
      </p:graphicFrame>
      <p:pic>
        <p:nvPicPr>
          <p:cNvPr id="538" name="Alarm Clock Electric Beeping.wav" descr="Alarm Clock Electric Beeping.wav"/>
          <p:cNvPicPr>
            <a:picLocks/>
          </p:cNvPicPr>
          <p:nvPr>
            <a:audioFile r:link="rId2"/>
            <p:extLst>
              <p:ext uri="{DAA4B4D4-6D71-4841-9C94-3DE7FCFB9230}">
                <p14:media xmlns:p14="http://schemas.microsoft.com/office/powerpoint/2010/main" r:embed="rId1"/>
              </p:ext>
            </p:extLst>
          </p:nvPr>
        </p:nvPicPr>
        <p:blipFill>
          <a:blip r:embed="rId7">
            <a:extLst/>
          </a:blip>
          <a:stretch>
            <a:fillRect/>
          </a:stretch>
        </p:blipFill>
        <p:spPr>
          <a:xfrm>
            <a:off x="26106577" y="9153485"/>
            <a:ext cx="571501" cy="571501"/>
          </a:xfrm>
          <a:prstGeom prst="rect">
            <a:avLst/>
          </a:prstGeom>
          <a:ln w="12700">
            <a:miter lim="400000"/>
          </a:ln>
        </p:spPr>
      </p:pic>
      <p:grpSp>
        <p:nvGrpSpPr>
          <p:cNvPr id="543" name="Gruppieren"/>
          <p:cNvGrpSpPr/>
          <p:nvPr/>
        </p:nvGrpSpPr>
        <p:grpSpPr>
          <a:xfrm>
            <a:off x="2234009" y="1833202"/>
            <a:ext cx="15033242" cy="10287001"/>
            <a:chOff x="0" y="0"/>
            <a:chExt cx="15033241" cy="10287000"/>
          </a:xfrm>
        </p:grpSpPr>
        <p:sp>
          <p:nvSpPr>
            <p:cNvPr id="539"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540" name="“The camera is slightly looking from above over a green meadow. In the background you can see the coastline. In the foreground there are two old churches with pointed roofs. One is on the left, the other one on the right. Bet-ween the churches is a coupl"/>
            <p:cNvSpPr txBox="1"/>
            <p:nvPr/>
          </p:nvSpPr>
          <p:spPr>
            <a:xfrm>
              <a:off x="1625339" y="2831070"/>
              <a:ext cx="11788206" cy="653576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6400"/>
                </a:lnSpc>
                <a:defRPr sz="4800" baseline="-27083">
                  <a:solidFill>
                    <a:srgbClr val="424242"/>
                  </a:solidFill>
                  <a:latin typeface="Signika"/>
                  <a:ea typeface="Signika"/>
                  <a:cs typeface="Signika"/>
                  <a:sym typeface="Signika"/>
                </a:defRPr>
              </a:pPr>
              <a:r>
                <a:rPr sz="7200" dirty="0"/>
                <a:t>	“The camera is slightly looking from above over a </a:t>
              </a:r>
              <a:r>
                <a:rPr sz="7200" b="1" dirty="0"/>
                <a:t>green meadow</a:t>
              </a:r>
              <a:r>
                <a:rPr sz="7200" dirty="0"/>
                <a:t>. In the background you can see the </a:t>
              </a:r>
              <a:r>
                <a:rPr sz="7200" b="1" dirty="0"/>
                <a:t>coastline</a:t>
              </a:r>
              <a:r>
                <a:rPr sz="7200" dirty="0"/>
                <a:t>. In the foreground there are </a:t>
              </a:r>
              <a:r>
                <a:rPr sz="7200" b="1" dirty="0"/>
                <a:t>two old churches</a:t>
              </a:r>
              <a:r>
                <a:rPr sz="7200" dirty="0"/>
                <a:t> with pointed roofs. One is on the left, the other one on the right. </a:t>
              </a:r>
              <a:r>
                <a:rPr sz="7200" dirty="0" smtClean="0"/>
                <a:t>Between </a:t>
              </a:r>
              <a:r>
                <a:rPr sz="7200" dirty="0"/>
                <a:t>the churches is a </a:t>
              </a:r>
              <a:r>
                <a:rPr sz="7200" b="1" dirty="0"/>
                <a:t>couple</a:t>
              </a:r>
              <a:r>
                <a:rPr sz="7200" dirty="0"/>
                <a:t> holding hands and walking towards the shore.”</a:t>
              </a:r>
            </a:p>
          </p:txBody>
        </p:sp>
        <p:sp>
          <p:nvSpPr>
            <p:cNvPr id="541" name="This is what my uncle remembers:"/>
            <p:cNvSpPr txBox="1"/>
            <p:nvPr/>
          </p:nvSpPr>
          <p:spPr>
            <a:xfrm>
              <a:off x="1625339" y="1634522"/>
              <a:ext cx="11949481" cy="790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6400"/>
                </a:lnSpc>
                <a:defRPr sz="4800" b="1" cap="all" baseline="-27083">
                  <a:solidFill>
                    <a:srgbClr val="424242"/>
                  </a:solidFill>
                  <a:latin typeface="Signika"/>
                  <a:ea typeface="Signika"/>
                  <a:cs typeface="Signika"/>
                  <a:sym typeface="Signika"/>
                </a:defRPr>
              </a:lvl1pPr>
            </a:lstStyle>
            <a:p>
              <a:r>
                <a:rPr sz="7200"/>
                <a:t>This is what my uncle remembers:</a:t>
              </a:r>
            </a:p>
          </p:txBody>
        </p:sp>
        <p:sp>
          <p:nvSpPr>
            <p:cNvPr id="542" name="Linie"/>
            <p:cNvSpPr/>
            <p:nvPr/>
          </p:nvSpPr>
          <p:spPr>
            <a:xfrm>
              <a:off x="1625339" y="1588938"/>
              <a:ext cx="11788205" cy="1"/>
            </a:xfrm>
            <a:prstGeom prst="line">
              <a:avLst/>
            </a:prstGeom>
            <a:noFill/>
            <a:ln w="50800" cap="flat">
              <a:solidFill>
                <a:srgbClr val="424242"/>
              </a:solidFill>
              <a:prstDash val="solid"/>
              <a:miter lim="400000"/>
            </a:ln>
            <a:effectLst/>
          </p:spPr>
          <p:txBody>
            <a:bodyPr wrap="square" lIns="71437" tIns="71437" rIns="71437" bIns="71437" numCol="1" anchor="ctr">
              <a:noAutofit/>
            </a:bodyPr>
            <a:lstStyle/>
            <a:p>
              <a:pPr>
                <a:defRPr sz="3200"/>
              </a:pPr>
              <a:endParaRPr/>
            </a:p>
          </p:txBody>
        </p:sp>
      </p:grpSp>
      <p:pic>
        <p:nvPicPr>
          <p:cNvPr id="544" name="Antique Clicker 2, Clock, Ticking, Tick, Tock, Click, Rhythm, Time, Watch, Countdown.wav" descr="Antique Clicker 2, Clock, Ticking, Tick, Tock, Click, Rhythm, Time, Watch, Countdown.wav"/>
          <p:cNvPicPr>
            <a:picLocks/>
          </p:cNvPicPr>
          <p:nvPr>
            <a:audioFile r:link="rId4"/>
            <p:extLst>
              <p:ext uri="{DAA4B4D4-6D71-4841-9C94-3DE7FCFB9230}">
                <p14:media xmlns:p14="http://schemas.microsoft.com/office/powerpoint/2010/main" r:embed="rId3"/>
              </p:ext>
            </p:extLst>
          </p:nvPr>
        </p:nvPicPr>
        <p:blipFill>
          <a:blip r:embed="rId7">
            <a:extLst/>
          </a:blip>
          <a:stretch>
            <a:fillRect/>
          </a:stretch>
        </p:blipFill>
        <p:spPr>
          <a:xfrm>
            <a:off x="24257000" y="13589000"/>
            <a:ext cx="571500" cy="571500"/>
          </a:xfrm>
          <a:prstGeom prst="rect">
            <a:avLst/>
          </a:prstGeom>
          <a:ln w="12700">
            <a:miter lim="400000"/>
          </a:ln>
        </p:spPr>
      </p:pic>
      <p:sp>
        <p:nvSpPr>
          <p:cNvPr id="545" name="Linie"/>
          <p:cNvSpPr/>
          <p:nvPr/>
        </p:nvSpPr>
        <p:spPr>
          <a:xfrm flipV="1">
            <a:off x="20114095" y="2207096"/>
            <a:ext cx="1" cy="859336"/>
          </a:xfrm>
          <a:prstGeom prst="line">
            <a:avLst/>
          </a:prstGeom>
          <a:ln w="50800">
            <a:solidFill>
              <a:schemeClr val="accent3"/>
            </a:solidFill>
            <a:miter lim="400000"/>
          </a:ln>
        </p:spPr>
        <p:txBody>
          <a:bodyPr lIns="71437" tIns="71437" rIns="71437" bIns="71437" anchor="ctr"/>
          <a:lstStyle/>
          <a:p>
            <a:pPr>
              <a:defRPr sz="3200"/>
            </a:pPr>
            <a:endParaRPr/>
          </a:p>
        </p:txBody>
      </p:sp>
      <p:sp>
        <p:nvSpPr>
          <p:cNvPr id="546" name="Linie"/>
          <p:cNvSpPr/>
          <p:nvPr/>
        </p:nvSpPr>
        <p:spPr>
          <a:xfrm flipH="1" flipV="1">
            <a:off x="18543998" y="3347839"/>
            <a:ext cx="817277" cy="265550"/>
          </a:xfrm>
          <a:prstGeom prst="line">
            <a:avLst/>
          </a:prstGeom>
          <a:ln w="50800">
            <a:solidFill>
              <a:schemeClr val="accent3"/>
            </a:solidFill>
            <a:miter lim="400000"/>
          </a:ln>
        </p:spPr>
        <p:txBody>
          <a:bodyPr lIns="71437" tIns="71437" rIns="71437" bIns="71437" anchor="ctr"/>
          <a:lstStyle/>
          <a:p>
            <a:pPr>
              <a:defRPr sz="3200"/>
            </a:pPr>
            <a:endParaRPr/>
          </a:p>
        </p:txBody>
      </p:sp>
      <p:sp>
        <p:nvSpPr>
          <p:cNvPr id="547" name="Linie"/>
          <p:cNvSpPr/>
          <p:nvPr/>
        </p:nvSpPr>
        <p:spPr>
          <a:xfrm flipH="1">
            <a:off x="19143722" y="4498382"/>
            <a:ext cx="505105"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548" name="Linie"/>
          <p:cNvSpPr/>
          <p:nvPr/>
        </p:nvSpPr>
        <p:spPr>
          <a:xfrm>
            <a:off x="20579364" y="4498382"/>
            <a:ext cx="505106"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549" name="Linie"/>
          <p:cNvSpPr/>
          <p:nvPr/>
        </p:nvSpPr>
        <p:spPr>
          <a:xfrm flipV="1">
            <a:off x="20866916" y="3347839"/>
            <a:ext cx="817278" cy="265550"/>
          </a:xfrm>
          <a:prstGeom prst="line">
            <a:avLst/>
          </a:prstGeom>
          <a:ln w="50800">
            <a:solidFill>
              <a:schemeClr val="accent3"/>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1" nodeType="afterEffect">
                                  <p:stCondLst>
                                    <p:cond delay="0"/>
                                  </p:stCondLst>
                                  <p:iterate>
                                    <p:tmAbs val="0"/>
                                  </p:iterate>
                                  <p:childTnLst>
                                    <p:set>
                                      <p:cBhvr>
                                        <p:cTn id="6" fill="hold"/>
                                        <p:tgtEl>
                                          <p:spTgt spid="543"/>
                                        </p:tgtEl>
                                        <p:attrNameLst>
                                          <p:attrName>style.visibility</p:attrName>
                                        </p:attrNameLst>
                                      </p:cBhvr>
                                      <p:to>
                                        <p:strVal val="visible"/>
                                      </p:to>
                                    </p:set>
                                    <p:anim calcmode="lin" valueType="num">
                                      <p:cBhvr>
                                        <p:cTn id="7" dur="2000" fill="hold"/>
                                        <p:tgtEl>
                                          <p:spTgt spid="543"/>
                                        </p:tgtEl>
                                        <p:attrNameLst>
                                          <p:attrName>ppt_x</p:attrName>
                                        </p:attrNameLst>
                                      </p:cBhvr>
                                      <p:tavLst>
                                        <p:tav tm="0">
                                          <p:val>
                                            <p:strVal val="0-#ppt_w/2"/>
                                          </p:val>
                                        </p:tav>
                                        <p:tav tm="100000">
                                          <p:val>
                                            <p:strVal val="#ppt_x"/>
                                          </p:val>
                                        </p:tav>
                                      </p:tavLst>
                                    </p:anim>
                                    <p:anim calcmode="lin" valueType="num">
                                      <p:cBhvr>
                                        <p:cTn id="8" dur="2000" fill="hold"/>
                                        <p:tgtEl>
                                          <p:spTgt spid="543"/>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mediacall" presetSubtype="0" fill="hold" nodeType="afterEffect">
                                  <p:stCondLst>
                                    <p:cond delay="0"/>
                                  </p:stCondLst>
                                  <p:childTnLst>
                                    <p:cmd type="call" cmd="playFrom(0.0)">
                                      <p:cBhvr>
                                        <p:cTn id="11" dur="4000" fill="hold"/>
                                        <p:tgtEl>
                                          <p:spTgt spid="544"/>
                                        </p:tgtEl>
                                      </p:cBhvr>
                                    </p:cmd>
                                  </p:childTnLst>
                                </p:cTn>
                              </p:par>
                            </p:childTnLst>
                          </p:cTn>
                        </p:par>
                        <p:par>
                          <p:cTn id="12" fill="hold">
                            <p:stCondLst>
                              <p:cond delay="6000"/>
                            </p:stCondLst>
                            <p:childTnLst>
                              <p:par>
                                <p:cTn id="13" presetID="10" presetClass="exit" fill="hold" grpId="3" nodeType="afterEffect">
                                  <p:stCondLst>
                                    <p:cond delay="0"/>
                                  </p:stCondLst>
                                  <p:childTnLst>
                                    <p:animEffect transition="out" filter="fade">
                                      <p:cBhvr>
                                        <p:cTn id="14" dur="5000" fill="hold"/>
                                        <p:tgtEl>
                                          <p:spTgt spid="537">
                                            <p:graphicEl>
                                              <a:chart seriesIdx="-4" categoryIdx="59" bldStep="category"/>
                                            </p:graphicEl>
                                          </p:spTgt>
                                        </p:tgtEl>
                                      </p:cBhvr>
                                    </p:animEffect>
                                    <p:set>
                                      <p:cBhvr>
                                        <p:cTn id="15" fill="hold">
                                          <p:stCondLst>
                                            <p:cond delay="4999"/>
                                          </p:stCondLst>
                                        </p:cTn>
                                        <p:tgtEl>
                                          <p:spTgt spid="537">
                                            <p:graphicEl>
                                              <a:chart seriesIdx="-4" categoryIdx="59" bldStep="category"/>
                                            </p:graphicEl>
                                          </p:spTgt>
                                        </p:tgtEl>
                                        <p:attrNameLst>
                                          <p:attrName>style.visibility</p:attrName>
                                        </p:attrNameLst>
                                      </p:cBhvr>
                                      <p:to>
                                        <p:strVal val="hidden"/>
                                      </p:to>
                                    </p:set>
                                  </p:childTnLst>
                                </p:cTn>
                              </p:par>
                            </p:childTnLst>
                          </p:cTn>
                        </p:par>
                        <p:par>
                          <p:cTn id="16" fill="hold">
                            <p:stCondLst>
                              <p:cond delay="11000"/>
                            </p:stCondLst>
                            <p:childTnLst>
                              <p:par>
                                <p:cTn id="17" presetID="10" presetClass="exit" fill="hold" grpId="3" nodeType="afterEffect">
                                  <p:stCondLst>
                                    <p:cond delay="0"/>
                                  </p:stCondLst>
                                  <p:childTnLst>
                                    <p:animEffect transition="out" filter="fade">
                                      <p:cBhvr>
                                        <p:cTn id="18" dur="5000" fill="hold"/>
                                        <p:tgtEl>
                                          <p:spTgt spid="537">
                                            <p:graphicEl>
                                              <a:chart seriesIdx="-4" categoryIdx="58" bldStep="category"/>
                                            </p:graphicEl>
                                          </p:spTgt>
                                        </p:tgtEl>
                                      </p:cBhvr>
                                    </p:animEffect>
                                    <p:set>
                                      <p:cBhvr>
                                        <p:cTn id="19" fill="hold">
                                          <p:stCondLst>
                                            <p:cond delay="4999"/>
                                          </p:stCondLst>
                                        </p:cTn>
                                        <p:tgtEl>
                                          <p:spTgt spid="537">
                                            <p:graphicEl>
                                              <a:chart seriesIdx="-4" categoryIdx="58" bldStep="category"/>
                                            </p:graphicEl>
                                          </p:spTgt>
                                        </p:tgtEl>
                                        <p:attrNameLst>
                                          <p:attrName>style.visibility</p:attrName>
                                        </p:attrNameLst>
                                      </p:cBhvr>
                                      <p:to>
                                        <p:strVal val="hidden"/>
                                      </p:to>
                                    </p:set>
                                  </p:childTnLst>
                                </p:cTn>
                              </p:par>
                            </p:childTnLst>
                          </p:cTn>
                        </p:par>
                        <p:par>
                          <p:cTn id="20" fill="hold">
                            <p:stCondLst>
                              <p:cond delay="16000"/>
                            </p:stCondLst>
                            <p:childTnLst>
                              <p:par>
                                <p:cTn id="21" presetID="10" presetClass="exit" fill="hold" grpId="3" nodeType="afterEffect">
                                  <p:stCondLst>
                                    <p:cond delay="0"/>
                                  </p:stCondLst>
                                  <p:childTnLst>
                                    <p:animEffect transition="out" filter="fade">
                                      <p:cBhvr>
                                        <p:cTn id="22" dur="5000" fill="hold"/>
                                        <p:tgtEl>
                                          <p:spTgt spid="537">
                                            <p:graphicEl>
                                              <a:chart seriesIdx="-4" categoryIdx="57" bldStep="category"/>
                                            </p:graphicEl>
                                          </p:spTgt>
                                        </p:tgtEl>
                                      </p:cBhvr>
                                    </p:animEffect>
                                    <p:set>
                                      <p:cBhvr>
                                        <p:cTn id="23" fill="hold">
                                          <p:stCondLst>
                                            <p:cond delay="4999"/>
                                          </p:stCondLst>
                                        </p:cTn>
                                        <p:tgtEl>
                                          <p:spTgt spid="537">
                                            <p:graphicEl>
                                              <a:chart seriesIdx="-4" categoryIdx="57" bldStep="category"/>
                                            </p:graphicEl>
                                          </p:spTgt>
                                        </p:tgtEl>
                                        <p:attrNameLst>
                                          <p:attrName>style.visibility</p:attrName>
                                        </p:attrNameLst>
                                      </p:cBhvr>
                                      <p:to>
                                        <p:strVal val="hidden"/>
                                      </p:to>
                                    </p:set>
                                  </p:childTnLst>
                                </p:cTn>
                              </p:par>
                            </p:childTnLst>
                          </p:cTn>
                        </p:par>
                        <p:par>
                          <p:cTn id="24" fill="hold">
                            <p:stCondLst>
                              <p:cond delay="21000"/>
                            </p:stCondLst>
                            <p:childTnLst>
                              <p:par>
                                <p:cTn id="25" presetID="10" presetClass="exit" fill="hold" grpId="3" nodeType="afterEffect">
                                  <p:stCondLst>
                                    <p:cond delay="0"/>
                                  </p:stCondLst>
                                  <p:childTnLst>
                                    <p:animEffect transition="out" filter="fade">
                                      <p:cBhvr>
                                        <p:cTn id="26" dur="5000" fill="hold"/>
                                        <p:tgtEl>
                                          <p:spTgt spid="537">
                                            <p:graphicEl>
                                              <a:chart seriesIdx="-4" categoryIdx="56" bldStep="category"/>
                                            </p:graphicEl>
                                          </p:spTgt>
                                        </p:tgtEl>
                                      </p:cBhvr>
                                    </p:animEffect>
                                    <p:set>
                                      <p:cBhvr>
                                        <p:cTn id="27" fill="hold">
                                          <p:stCondLst>
                                            <p:cond delay="4999"/>
                                          </p:stCondLst>
                                        </p:cTn>
                                        <p:tgtEl>
                                          <p:spTgt spid="537">
                                            <p:graphicEl>
                                              <a:chart seriesIdx="-4" categoryIdx="56" bldStep="category"/>
                                            </p:graphicEl>
                                          </p:spTgt>
                                        </p:tgtEl>
                                        <p:attrNameLst>
                                          <p:attrName>style.visibility</p:attrName>
                                        </p:attrNameLst>
                                      </p:cBhvr>
                                      <p:to>
                                        <p:strVal val="hidden"/>
                                      </p:to>
                                    </p:set>
                                  </p:childTnLst>
                                </p:cTn>
                              </p:par>
                            </p:childTnLst>
                          </p:cTn>
                        </p:par>
                        <p:par>
                          <p:cTn id="28" fill="hold">
                            <p:stCondLst>
                              <p:cond delay="26000"/>
                            </p:stCondLst>
                            <p:childTnLst>
                              <p:par>
                                <p:cTn id="29" presetID="10" presetClass="exit" fill="hold" grpId="3" nodeType="afterEffect">
                                  <p:stCondLst>
                                    <p:cond delay="0"/>
                                  </p:stCondLst>
                                  <p:childTnLst>
                                    <p:animEffect transition="out" filter="fade">
                                      <p:cBhvr>
                                        <p:cTn id="30" dur="5000" fill="hold"/>
                                        <p:tgtEl>
                                          <p:spTgt spid="537">
                                            <p:graphicEl>
                                              <a:chart seriesIdx="-4" categoryIdx="55" bldStep="category"/>
                                            </p:graphicEl>
                                          </p:spTgt>
                                        </p:tgtEl>
                                      </p:cBhvr>
                                    </p:animEffect>
                                    <p:set>
                                      <p:cBhvr>
                                        <p:cTn id="31" fill="hold">
                                          <p:stCondLst>
                                            <p:cond delay="4999"/>
                                          </p:stCondLst>
                                        </p:cTn>
                                        <p:tgtEl>
                                          <p:spTgt spid="537">
                                            <p:graphicEl>
                                              <a:chart seriesIdx="-4" categoryIdx="55" bldStep="category"/>
                                            </p:graphicEl>
                                          </p:spTgt>
                                        </p:tgtEl>
                                        <p:attrNameLst>
                                          <p:attrName>style.visibility</p:attrName>
                                        </p:attrNameLst>
                                      </p:cBhvr>
                                      <p:to>
                                        <p:strVal val="hidden"/>
                                      </p:to>
                                    </p:set>
                                  </p:childTnLst>
                                </p:cTn>
                              </p:par>
                            </p:childTnLst>
                          </p:cTn>
                        </p:par>
                        <p:par>
                          <p:cTn id="32" fill="hold">
                            <p:stCondLst>
                              <p:cond delay="31000"/>
                            </p:stCondLst>
                            <p:childTnLst>
                              <p:par>
                                <p:cTn id="33" presetID="10" presetClass="exit" fill="hold" grpId="3" nodeType="afterEffect">
                                  <p:stCondLst>
                                    <p:cond delay="0"/>
                                  </p:stCondLst>
                                  <p:childTnLst>
                                    <p:animEffect transition="out" filter="fade">
                                      <p:cBhvr>
                                        <p:cTn id="34" dur="5000" fill="hold"/>
                                        <p:tgtEl>
                                          <p:spTgt spid="537">
                                            <p:graphicEl>
                                              <a:chart seriesIdx="-4" categoryIdx="54" bldStep="category"/>
                                            </p:graphicEl>
                                          </p:spTgt>
                                        </p:tgtEl>
                                      </p:cBhvr>
                                    </p:animEffect>
                                    <p:set>
                                      <p:cBhvr>
                                        <p:cTn id="35" fill="hold">
                                          <p:stCondLst>
                                            <p:cond delay="4999"/>
                                          </p:stCondLst>
                                        </p:cTn>
                                        <p:tgtEl>
                                          <p:spTgt spid="537">
                                            <p:graphicEl>
                                              <a:chart seriesIdx="-4" categoryIdx="54" bldStep="category"/>
                                            </p:graphicEl>
                                          </p:spTgt>
                                        </p:tgtEl>
                                        <p:attrNameLst>
                                          <p:attrName>style.visibility</p:attrName>
                                        </p:attrNameLst>
                                      </p:cBhvr>
                                      <p:to>
                                        <p:strVal val="hidden"/>
                                      </p:to>
                                    </p:set>
                                  </p:childTnLst>
                                </p:cTn>
                              </p:par>
                            </p:childTnLst>
                          </p:cTn>
                        </p:par>
                        <p:par>
                          <p:cTn id="36" fill="hold">
                            <p:stCondLst>
                              <p:cond delay="36000"/>
                            </p:stCondLst>
                            <p:childTnLst>
                              <p:par>
                                <p:cTn id="37" presetID="10" presetClass="exit" fill="hold" grpId="3" nodeType="afterEffect">
                                  <p:stCondLst>
                                    <p:cond delay="0"/>
                                  </p:stCondLst>
                                  <p:childTnLst>
                                    <p:animEffect transition="out" filter="fade">
                                      <p:cBhvr>
                                        <p:cTn id="38" dur="5000" fill="hold"/>
                                        <p:tgtEl>
                                          <p:spTgt spid="537">
                                            <p:graphicEl>
                                              <a:chart seriesIdx="-4" categoryIdx="53" bldStep="category"/>
                                            </p:graphicEl>
                                          </p:spTgt>
                                        </p:tgtEl>
                                      </p:cBhvr>
                                    </p:animEffect>
                                    <p:set>
                                      <p:cBhvr>
                                        <p:cTn id="39" fill="hold">
                                          <p:stCondLst>
                                            <p:cond delay="4999"/>
                                          </p:stCondLst>
                                        </p:cTn>
                                        <p:tgtEl>
                                          <p:spTgt spid="537">
                                            <p:graphicEl>
                                              <a:chart seriesIdx="-4" categoryIdx="53" bldStep="category"/>
                                            </p:graphicEl>
                                          </p:spTgt>
                                        </p:tgtEl>
                                        <p:attrNameLst>
                                          <p:attrName>style.visibility</p:attrName>
                                        </p:attrNameLst>
                                      </p:cBhvr>
                                      <p:to>
                                        <p:strVal val="hidden"/>
                                      </p:to>
                                    </p:set>
                                  </p:childTnLst>
                                </p:cTn>
                              </p:par>
                            </p:childTnLst>
                          </p:cTn>
                        </p:par>
                        <p:par>
                          <p:cTn id="40" fill="hold">
                            <p:stCondLst>
                              <p:cond delay="41000"/>
                            </p:stCondLst>
                            <p:childTnLst>
                              <p:par>
                                <p:cTn id="41" presetID="10" presetClass="exit" fill="hold" grpId="3" nodeType="afterEffect">
                                  <p:stCondLst>
                                    <p:cond delay="0"/>
                                  </p:stCondLst>
                                  <p:childTnLst>
                                    <p:animEffect transition="out" filter="fade">
                                      <p:cBhvr>
                                        <p:cTn id="42" dur="5000" fill="hold"/>
                                        <p:tgtEl>
                                          <p:spTgt spid="537">
                                            <p:graphicEl>
                                              <a:chart seriesIdx="-4" categoryIdx="52" bldStep="category"/>
                                            </p:graphicEl>
                                          </p:spTgt>
                                        </p:tgtEl>
                                      </p:cBhvr>
                                    </p:animEffect>
                                    <p:set>
                                      <p:cBhvr>
                                        <p:cTn id="43" fill="hold">
                                          <p:stCondLst>
                                            <p:cond delay="4999"/>
                                          </p:stCondLst>
                                        </p:cTn>
                                        <p:tgtEl>
                                          <p:spTgt spid="537">
                                            <p:graphicEl>
                                              <a:chart seriesIdx="-4" categoryIdx="52" bldStep="category"/>
                                            </p:graphicEl>
                                          </p:spTgt>
                                        </p:tgtEl>
                                        <p:attrNameLst>
                                          <p:attrName>style.visibility</p:attrName>
                                        </p:attrNameLst>
                                      </p:cBhvr>
                                      <p:to>
                                        <p:strVal val="hidden"/>
                                      </p:to>
                                    </p:set>
                                  </p:childTnLst>
                                </p:cTn>
                              </p:par>
                            </p:childTnLst>
                          </p:cTn>
                        </p:par>
                        <p:par>
                          <p:cTn id="44" fill="hold">
                            <p:stCondLst>
                              <p:cond delay="46000"/>
                            </p:stCondLst>
                            <p:childTnLst>
                              <p:par>
                                <p:cTn id="45" presetID="10" presetClass="exit" fill="hold" grpId="3" nodeType="afterEffect">
                                  <p:stCondLst>
                                    <p:cond delay="0"/>
                                  </p:stCondLst>
                                  <p:childTnLst>
                                    <p:animEffect transition="out" filter="fade">
                                      <p:cBhvr>
                                        <p:cTn id="46" dur="5000" fill="hold"/>
                                        <p:tgtEl>
                                          <p:spTgt spid="537">
                                            <p:graphicEl>
                                              <a:chart seriesIdx="-4" categoryIdx="51" bldStep="category"/>
                                            </p:graphicEl>
                                          </p:spTgt>
                                        </p:tgtEl>
                                      </p:cBhvr>
                                    </p:animEffect>
                                    <p:set>
                                      <p:cBhvr>
                                        <p:cTn id="47" fill="hold">
                                          <p:stCondLst>
                                            <p:cond delay="4999"/>
                                          </p:stCondLst>
                                        </p:cTn>
                                        <p:tgtEl>
                                          <p:spTgt spid="537">
                                            <p:graphicEl>
                                              <a:chart seriesIdx="-4" categoryIdx="51" bldStep="category"/>
                                            </p:graphicEl>
                                          </p:spTgt>
                                        </p:tgtEl>
                                        <p:attrNameLst>
                                          <p:attrName>style.visibility</p:attrName>
                                        </p:attrNameLst>
                                      </p:cBhvr>
                                      <p:to>
                                        <p:strVal val="hidden"/>
                                      </p:to>
                                    </p:set>
                                  </p:childTnLst>
                                </p:cTn>
                              </p:par>
                            </p:childTnLst>
                          </p:cTn>
                        </p:par>
                        <p:par>
                          <p:cTn id="48" fill="hold">
                            <p:stCondLst>
                              <p:cond delay="51000"/>
                            </p:stCondLst>
                            <p:childTnLst>
                              <p:par>
                                <p:cTn id="49" presetID="10" presetClass="exit" fill="hold" grpId="3" nodeType="afterEffect">
                                  <p:stCondLst>
                                    <p:cond delay="0"/>
                                  </p:stCondLst>
                                  <p:childTnLst>
                                    <p:animEffect transition="out" filter="fade">
                                      <p:cBhvr>
                                        <p:cTn id="50" dur="5000" fill="hold"/>
                                        <p:tgtEl>
                                          <p:spTgt spid="537">
                                            <p:graphicEl>
                                              <a:chart seriesIdx="-4" categoryIdx="50" bldStep="category"/>
                                            </p:graphicEl>
                                          </p:spTgt>
                                        </p:tgtEl>
                                      </p:cBhvr>
                                    </p:animEffect>
                                    <p:set>
                                      <p:cBhvr>
                                        <p:cTn id="51" fill="hold">
                                          <p:stCondLst>
                                            <p:cond delay="4999"/>
                                          </p:stCondLst>
                                        </p:cTn>
                                        <p:tgtEl>
                                          <p:spTgt spid="537">
                                            <p:graphicEl>
                                              <a:chart seriesIdx="-4" categoryIdx="50" bldStep="category"/>
                                            </p:graphicEl>
                                          </p:spTgt>
                                        </p:tgtEl>
                                        <p:attrNameLst>
                                          <p:attrName>style.visibility</p:attrName>
                                        </p:attrNameLst>
                                      </p:cBhvr>
                                      <p:to>
                                        <p:strVal val="hidden"/>
                                      </p:to>
                                    </p:set>
                                  </p:childTnLst>
                                </p:cTn>
                              </p:par>
                            </p:childTnLst>
                          </p:cTn>
                        </p:par>
                        <p:par>
                          <p:cTn id="52" fill="hold">
                            <p:stCondLst>
                              <p:cond delay="56000"/>
                            </p:stCondLst>
                            <p:childTnLst>
                              <p:par>
                                <p:cTn id="53" presetID="10" presetClass="exit" fill="hold" grpId="3" nodeType="afterEffect">
                                  <p:stCondLst>
                                    <p:cond delay="0"/>
                                  </p:stCondLst>
                                  <p:childTnLst>
                                    <p:animEffect transition="out" filter="fade">
                                      <p:cBhvr>
                                        <p:cTn id="54" dur="5000" fill="hold"/>
                                        <p:tgtEl>
                                          <p:spTgt spid="537">
                                            <p:graphicEl>
                                              <a:chart seriesIdx="-4" categoryIdx="49" bldStep="category"/>
                                            </p:graphicEl>
                                          </p:spTgt>
                                        </p:tgtEl>
                                      </p:cBhvr>
                                    </p:animEffect>
                                    <p:set>
                                      <p:cBhvr>
                                        <p:cTn id="55" fill="hold">
                                          <p:stCondLst>
                                            <p:cond delay="4999"/>
                                          </p:stCondLst>
                                        </p:cTn>
                                        <p:tgtEl>
                                          <p:spTgt spid="537">
                                            <p:graphicEl>
                                              <a:chart seriesIdx="-4" categoryIdx="49" bldStep="category"/>
                                            </p:graphicEl>
                                          </p:spTgt>
                                        </p:tgtEl>
                                        <p:attrNameLst>
                                          <p:attrName>style.visibility</p:attrName>
                                        </p:attrNameLst>
                                      </p:cBhvr>
                                      <p:to>
                                        <p:strVal val="hidden"/>
                                      </p:to>
                                    </p:set>
                                  </p:childTnLst>
                                </p:cTn>
                              </p:par>
                            </p:childTnLst>
                          </p:cTn>
                        </p:par>
                        <p:par>
                          <p:cTn id="56" fill="hold">
                            <p:stCondLst>
                              <p:cond delay="61000"/>
                            </p:stCondLst>
                            <p:childTnLst>
                              <p:par>
                                <p:cTn id="57" presetID="10" presetClass="exit" fill="hold" grpId="3" nodeType="afterEffect">
                                  <p:stCondLst>
                                    <p:cond delay="0"/>
                                  </p:stCondLst>
                                  <p:childTnLst>
                                    <p:animEffect transition="out" filter="fade">
                                      <p:cBhvr>
                                        <p:cTn id="58" dur="5000" fill="hold"/>
                                        <p:tgtEl>
                                          <p:spTgt spid="537">
                                            <p:graphicEl>
                                              <a:chart seriesIdx="-4" categoryIdx="48" bldStep="category"/>
                                            </p:graphicEl>
                                          </p:spTgt>
                                        </p:tgtEl>
                                      </p:cBhvr>
                                    </p:animEffect>
                                    <p:set>
                                      <p:cBhvr>
                                        <p:cTn id="59" fill="hold">
                                          <p:stCondLst>
                                            <p:cond delay="4999"/>
                                          </p:stCondLst>
                                        </p:cTn>
                                        <p:tgtEl>
                                          <p:spTgt spid="537">
                                            <p:graphicEl>
                                              <a:chart seriesIdx="-4" categoryIdx="48" bldStep="category"/>
                                            </p:graphicEl>
                                          </p:spTgt>
                                        </p:tgtEl>
                                        <p:attrNameLst>
                                          <p:attrName>style.visibility</p:attrName>
                                        </p:attrNameLst>
                                      </p:cBhvr>
                                      <p:to>
                                        <p:strVal val="hidden"/>
                                      </p:to>
                                    </p:set>
                                  </p:childTnLst>
                                </p:cTn>
                              </p:par>
                            </p:childTnLst>
                          </p:cTn>
                        </p:par>
                        <p:par>
                          <p:cTn id="60" fill="hold">
                            <p:stCondLst>
                              <p:cond delay="66000"/>
                            </p:stCondLst>
                            <p:childTnLst>
                              <p:par>
                                <p:cTn id="61" presetID="10" presetClass="exit" fill="hold" grpId="3" nodeType="afterEffect">
                                  <p:stCondLst>
                                    <p:cond delay="0"/>
                                  </p:stCondLst>
                                  <p:childTnLst>
                                    <p:animEffect transition="out" filter="fade">
                                      <p:cBhvr>
                                        <p:cTn id="62" dur="5000" fill="hold"/>
                                        <p:tgtEl>
                                          <p:spTgt spid="537">
                                            <p:graphicEl>
                                              <a:chart seriesIdx="-4" categoryIdx="47" bldStep="category"/>
                                            </p:graphicEl>
                                          </p:spTgt>
                                        </p:tgtEl>
                                      </p:cBhvr>
                                    </p:animEffect>
                                    <p:set>
                                      <p:cBhvr>
                                        <p:cTn id="63" fill="hold">
                                          <p:stCondLst>
                                            <p:cond delay="4999"/>
                                          </p:stCondLst>
                                        </p:cTn>
                                        <p:tgtEl>
                                          <p:spTgt spid="537">
                                            <p:graphicEl>
                                              <a:chart seriesIdx="-4" categoryIdx="47" bldStep="category"/>
                                            </p:graphicEl>
                                          </p:spTgt>
                                        </p:tgtEl>
                                        <p:attrNameLst>
                                          <p:attrName>style.visibility</p:attrName>
                                        </p:attrNameLst>
                                      </p:cBhvr>
                                      <p:to>
                                        <p:strVal val="hidden"/>
                                      </p:to>
                                    </p:set>
                                  </p:childTnLst>
                                </p:cTn>
                              </p:par>
                            </p:childTnLst>
                          </p:cTn>
                        </p:par>
                        <p:par>
                          <p:cTn id="64" fill="hold">
                            <p:stCondLst>
                              <p:cond delay="71000"/>
                            </p:stCondLst>
                            <p:childTnLst>
                              <p:par>
                                <p:cTn id="65" presetID="10" presetClass="exit" fill="hold" grpId="3" nodeType="afterEffect">
                                  <p:stCondLst>
                                    <p:cond delay="0"/>
                                  </p:stCondLst>
                                  <p:childTnLst>
                                    <p:animEffect transition="out" filter="fade">
                                      <p:cBhvr>
                                        <p:cTn id="66" dur="5000" fill="hold"/>
                                        <p:tgtEl>
                                          <p:spTgt spid="537">
                                            <p:graphicEl>
                                              <a:chart seriesIdx="-4" categoryIdx="46" bldStep="category"/>
                                            </p:graphicEl>
                                          </p:spTgt>
                                        </p:tgtEl>
                                      </p:cBhvr>
                                    </p:animEffect>
                                    <p:set>
                                      <p:cBhvr>
                                        <p:cTn id="67" fill="hold">
                                          <p:stCondLst>
                                            <p:cond delay="4999"/>
                                          </p:stCondLst>
                                        </p:cTn>
                                        <p:tgtEl>
                                          <p:spTgt spid="537">
                                            <p:graphicEl>
                                              <a:chart seriesIdx="-4" categoryIdx="46" bldStep="category"/>
                                            </p:graphicEl>
                                          </p:spTgt>
                                        </p:tgtEl>
                                        <p:attrNameLst>
                                          <p:attrName>style.visibility</p:attrName>
                                        </p:attrNameLst>
                                      </p:cBhvr>
                                      <p:to>
                                        <p:strVal val="hidden"/>
                                      </p:to>
                                    </p:set>
                                  </p:childTnLst>
                                </p:cTn>
                              </p:par>
                            </p:childTnLst>
                          </p:cTn>
                        </p:par>
                        <p:par>
                          <p:cTn id="68" fill="hold">
                            <p:stCondLst>
                              <p:cond delay="76000"/>
                            </p:stCondLst>
                            <p:childTnLst>
                              <p:par>
                                <p:cTn id="69" presetID="10" presetClass="exit" fill="hold" grpId="3" nodeType="afterEffect">
                                  <p:stCondLst>
                                    <p:cond delay="0"/>
                                  </p:stCondLst>
                                  <p:childTnLst>
                                    <p:animEffect transition="out" filter="fade">
                                      <p:cBhvr>
                                        <p:cTn id="70" dur="5000" fill="hold"/>
                                        <p:tgtEl>
                                          <p:spTgt spid="537">
                                            <p:graphicEl>
                                              <a:chart seriesIdx="-4" categoryIdx="45" bldStep="category"/>
                                            </p:graphicEl>
                                          </p:spTgt>
                                        </p:tgtEl>
                                      </p:cBhvr>
                                    </p:animEffect>
                                    <p:set>
                                      <p:cBhvr>
                                        <p:cTn id="71" fill="hold">
                                          <p:stCondLst>
                                            <p:cond delay="4999"/>
                                          </p:stCondLst>
                                        </p:cTn>
                                        <p:tgtEl>
                                          <p:spTgt spid="537">
                                            <p:graphicEl>
                                              <a:chart seriesIdx="-4" categoryIdx="45" bldStep="category"/>
                                            </p:graphicEl>
                                          </p:spTgt>
                                        </p:tgtEl>
                                        <p:attrNameLst>
                                          <p:attrName>style.visibility</p:attrName>
                                        </p:attrNameLst>
                                      </p:cBhvr>
                                      <p:to>
                                        <p:strVal val="hidden"/>
                                      </p:to>
                                    </p:set>
                                  </p:childTnLst>
                                </p:cTn>
                              </p:par>
                            </p:childTnLst>
                          </p:cTn>
                        </p:par>
                        <p:par>
                          <p:cTn id="72" fill="hold">
                            <p:stCondLst>
                              <p:cond delay="81000"/>
                            </p:stCondLst>
                            <p:childTnLst>
                              <p:par>
                                <p:cTn id="73" presetID="10" presetClass="exit" fill="hold" grpId="3" nodeType="afterEffect">
                                  <p:stCondLst>
                                    <p:cond delay="0"/>
                                  </p:stCondLst>
                                  <p:childTnLst>
                                    <p:animEffect transition="out" filter="fade">
                                      <p:cBhvr>
                                        <p:cTn id="74" dur="5000" fill="hold"/>
                                        <p:tgtEl>
                                          <p:spTgt spid="537">
                                            <p:graphicEl>
                                              <a:chart seriesIdx="-4" categoryIdx="44" bldStep="category"/>
                                            </p:graphicEl>
                                          </p:spTgt>
                                        </p:tgtEl>
                                      </p:cBhvr>
                                    </p:animEffect>
                                    <p:set>
                                      <p:cBhvr>
                                        <p:cTn id="75" fill="hold">
                                          <p:stCondLst>
                                            <p:cond delay="4999"/>
                                          </p:stCondLst>
                                        </p:cTn>
                                        <p:tgtEl>
                                          <p:spTgt spid="537">
                                            <p:graphicEl>
                                              <a:chart seriesIdx="-4" categoryIdx="44" bldStep="category"/>
                                            </p:graphicEl>
                                          </p:spTgt>
                                        </p:tgtEl>
                                        <p:attrNameLst>
                                          <p:attrName>style.visibility</p:attrName>
                                        </p:attrNameLst>
                                      </p:cBhvr>
                                      <p:to>
                                        <p:strVal val="hidden"/>
                                      </p:to>
                                    </p:set>
                                  </p:childTnLst>
                                </p:cTn>
                              </p:par>
                            </p:childTnLst>
                          </p:cTn>
                        </p:par>
                        <p:par>
                          <p:cTn id="76" fill="hold">
                            <p:stCondLst>
                              <p:cond delay="86000"/>
                            </p:stCondLst>
                            <p:childTnLst>
                              <p:par>
                                <p:cTn id="77" presetID="10" presetClass="exit" fill="hold" grpId="3" nodeType="afterEffect">
                                  <p:stCondLst>
                                    <p:cond delay="0"/>
                                  </p:stCondLst>
                                  <p:childTnLst>
                                    <p:animEffect transition="out" filter="fade">
                                      <p:cBhvr>
                                        <p:cTn id="78" dur="5000" fill="hold"/>
                                        <p:tgtEl>
                                          <p:spTgt spid="537">
                                            <p:graphicEl>
                                              <a:chart seriesIdx="-4" categoryIdx="43" bldStep="category"/>
                                            </p:graphicEl>
                                          </p:spTgt>
                                        </p:tgtEl>
                                      </p:cBhvr>
                                    </p:animEffect>
                                    <p:set>
                                      <p:cBhvr>
                                        <p:cTn id="79" fill="hold">
                                          <p:stCondLst>
                                            <p:cond delay="4999"/>
                                          </p:stCondLst>
                                        </p:cTn>
                                        <p:tgtEl>
                                          <p:spTgt spid="537">
                                            <p:graphicEl>
                                              <a:chart seriesIdx="-4" categoryIdx="43" bldStep="category"/>
                                            </p:graphicEl>
                                          </p:spTgt>
                                        </p:tgtEl>
                                        <p:attrNameLst>
                                          <p:attrName>style.visibility</p:attrName>
                                        </p:attrNameLst>
                                      </p:cBhvr>
                                      <p:to>
                                        <p:strVal val="hidden"/>
                                      </p:to>
                                    </p:set>
                                  </p:childTnLst>
                                </p:cTn>
                              </p:par>
                            </p:childTnLst>
                          </p:cTn>
                        </p:par>
                        <p:par>
                          <p:cTn id="80" fill="hold">
                            <p:stCondLst>
                              <p:cond delay="91000"/>
                            </p:stCondLst>
                            <p:childTnLst>
                              <p:par>
                                <p:cTn id="81" presetID="10" presetClass="exit" fill="hold" grpId="3" nodeType="afterEffect">
                                  <p:stCondLst>
                                    <p:cond delay="0"/>
                                  </p:stCondLst>
                                  <p:childTnLst>
                                    <p:animEffect transition="out" filter="fade">
                                      <p:cBhvr>
                                        <p:cTn id="82" dur="5000" fill="hold"/>
                                        <p:tgtEl>
                                          <p:spTgt spid="537">
                                            <p:graphicEl>
                                              <a:chart seriesIdx="-4" categoryIdx="42" bldStep="category"/>
                                            </p:graphicEl>
                                          </p:spTgt>
                                        </p:tgtEl>
                                      </p:cBhvr>
                                    </p:animEffect>
                                    <p:set>
                                      <p:cBhvr>
                                        <p:cTn id="83" fill="hold">
                                          <p:stCondLst>
                                            <p:cond delay="4999"/>
                                          </p:stCondLst>
                                        </p:cTn>
                                        <p:tgtEl>
                                          <p:spTgt spid="537">
                                            <p:graphicEl>
                                              <a:chart seriesIdx="-4" categoryIdx="42" bldStep="category"/>
                                            </p:graphicEl>
                                          </p:spTgt>
                                        </p:tgtEl>
                                        <p:attrNameLst>
                                          <p:attrName>style.visibility</p:attrName>
                                        </p:attrNameLst>
                                      </p:cBhvr>
                                      <p:to>
                                        <p:strVal val="hidden"/>
                                      </p:to>
                                    </p:set>
                                  </p:childTnLst>
                                </p:cTn>
                              </p:par>
                            </p:childTnLst>
                          </p:cTn>
                        </p:par>
                        <p:par>
                          <p:cTn id="84" fill="hold">
                            <p:stCondLst>
                              <p:cond delay="96000"/>
                            </p:stCondLst>
                            <p:childTnLst>
                              <p:par>
                                <p:cTn id="85" presetID="10" presetClass="exit" fill="hold" grpId="3" nodeType="afterEffect">
                                  <p:stCondLst>
                                    <p:cond delay="0"/>
                                  </p:stCondLst>
                                  <p:childTnLst>
                                    <p:animEffect transition="out" filter="fade">
                                      <p:cBhvr>
                                        <p:cTn id="86" dur="5000" fill="hold"/>
                                        <p:tgtEl>
                                          <p:spTgt spid="537">
                                            <p:graphicEl>
                                              <a:chart seriesIdx="-4" categoryIdx="41" bldStep="category"/>
                                            </p:graphicEl>
                                          </p:spTgt>
                                        </p:tgtEl>
                                      </p:cBhvr>
                                    </p:animEffect>
                                    <p:set>
                                      <p:cBhvr>
                                        <p:cTn id="87" fill="hold">
                                          <p:stCondLst>
                                            <p:cond delay="4999"/>
                                          </p:stCondLst>
                                        </p:cTn>
                                        <p:tgtEl>
                                          <p:spTgt spid="537">
                                            <p:graphicEl>
                                              <a:chart seriesIdx="-4" categoryIdx="41" bldStep="category"/>
                                            </p:graphicEl>
                                          </p:spTgt>
                                        </p:tgtEl>
                                        <p:attrNameLst>
                                          <p:attrName>style.visibility</p:attrName>
                                        </p:attrNameLst>
                                      </p:cBhvr>
                                      <p:to>
                                        <p:strVal val="hidden"/>
                                      </p:to>
                                    </p:set>
                                  </p:childTnLst>
                                </p:cTn>
                              </p:par>
                            </p:childTnLst>
                          </p:cTn>
                        </p:par>
                        <p:par>
                          <p:cTn id="88" fill="hold">
                            <p:stCondLst>
                              <p:cond delay="101000"/>
                            </p:stCondLst>
                            <p:childTnLst>
                              <p:par>
                                <p:cTn id="89" presetID="10" presetClass="exit" fill="hold" grpId="3" nodeType="afterEffect">
                                  <p:stCondLst>
                                    <p:cond delay="0"/>
                                  </p:stCondLst>
                                  <p:childTnLst>
                                    <p:animEffect transition="out" filter="fade">
                                      <p:cBhvr>
                                        <p:cTn id="90" dur="5000" fill="hold"/>
                                        <p:tgtEl>
                                          <p:spTgt spid="537">
                                            <p:graphicEl>
                                              <a:chart seriesIdx="-4" categoryIdx="40" bldStep="category"/>
                                            </p:graphicEl>
                                          </p:spTgt>
                                        </p:tgtEl>
                                      </p:cBhvr>
                                    </p:animEffect>
                                    <p:set>
                                      <p:cBhvr>
                                        <p:cTn id="91" fill="hold">
                                          <p:stCondLst>
                                            <p:cond delay="4999"/>
                                          </p:stCondLst>
                                        </p:cTn>
                                        <p:tgtEl>
                                          <p:spTgt spid="537">
                                            <p:graphicEl>
                                              <a:chart seriesIdx="-4" categoryIdx="40" bldStep="category"/>
                                            </p:graphicEl>
                                          </p:spTgt>
                                        </p:tgtEl>
                                        <p:attrNameLst>
                                          <p:attrName>style.visibility</p:attrName>
                                        </p:attrNameLst>
                                      </p:cBhvr>
                                      <p:to>
                                        <p:strVal val="hidden"/>
                                      </p:to>
                                    </p:set>
                                  </p:childTnLst>
                                </p:cTn>
                              </p:par>
                            </p:childTnLst>
                          </p:cTn>
                        </p:par>
                        <p:par>
                          <p:cTn id="92" fill="hold">
                            <p:stCondLst>
                              <p:cond delay="106000"/>
                            </p:stCondLst>
                            <p:childTnLst>
                              <p:par>
                                <p:cTn id="93" presetID="10" presetClass="exit" fill="hold" grpId="3" nodeType="afterEffect">
                                  <p:stCondLst>
                                    <p:cond delay="0"/>
                                  </p:stCondLst>
                                  <p:childTnLst>
                                    <p:animEffect transition="out" filter="fade">
                                      <p:cBhvr>
                                        <p:cTn id="94" dur="5000" fill="hold"/>
                                        <p:tgtEl>
                                          <p:spTgt spid="537">
                                            <p:graphicEl>
                                              <a:chart seriesIdx="-4" categoryIdx="39" bldStep="category"/>
                                            </p:graphicEl>
                                          </p:spTgt>
                                        </p:tgtEl>
                                      </p:cBhvr>
                                    </p:animEffect>
                                    <p:set>
                                      <p:cBhvr>
                                        <p:cTn id="95" fill="hold">
                                          <p:stCondLst>
                                            <p:cond delay="4999"/>
                                          </p:stCondLst>
                                        </p:cTn>
                                        <p:tgtEl>
                                          <p:spTgt spid="537">
                                            <p:graphicEl>
                                              <a:chart seriesIdx="-4" categoryIdx="39" bldStep="category"/>
                                            </p:graphicEl>
                                          </p:spTgt>
                                        </p:tgtEl>
                                        <p:attrNameLst>
                                          <p:attrName>style.visibility</p:attrName>
                                        </p:attrNameLst>
                                      </p:cBhvr>
                                      <p:to>
                                        <p:strVal val="hidden"/>
                                      </p:to>
                                    </p:set>
                                  </p:childTnLst>
                                </p:cTn>
                              </p:par>
                            </p:childTnLst>
                          </p:cTn>
                        </p:par>
                        <p:par>
                          <p:cTn id="96" fill="hold">
                            <p:stCondLst>
                              <p:cond delay="111000"/>
                            </p:stCondLst>
                            <p:childTnLst>
                              <p:par>
                                <p:cTn id="97" presetID="10" presetClass="exit" fill="hold" grpId="3" nodeType="afterEffect">
                                  <p:stCondLst>
                                    <p:cond delay="0"/>
                                  </p:stCondLst>
                                  <p:childTnLst>
                                    <p:animEffect transition="out" filter="fade">
                                      <p:cBhvr>
                                        <p:cTn id="98" dur="5000" fill="hold"/>
                                        <p:tgtEl>
                                          <p:spTgt spid="537">
                                            <p:graphicEl>
                                              <a:chart seriesIdx="-4" categoryIdx="38" bldStep="category"/>
                                            </p:graphicEl>
                                          </p:spTgt>
                                        </p:tgtEl>
                                      </p:cBhvr>
                                    </p:animEffect>
                                    <p:set>
                                      <p:cBhvr>
                                        <p:cTn id="99" fill="hold">
                                          <p:stCondLst>
                                            <p:cond delay="4999"/>
                                          </p:stCondLst>
                                        </p:cTn>
                                        <p:tgtEl>
                                          <p:spTgt spid="537">
                                            <p:graphicEl>
                                              <a:chart seriesIdx="-4" categoryIdx="38" bldStep="category"/>
                                            </p:graphicEl>
                                          </p:spTgt>
                                        </p:tgtEl>
                                        <p:attrNameLst>
                                          <p:attrName>style.visibility</p:attrName>
                                        </p:attrNameLst>
                                      </p:cBhvr>
                                      <p:to>
                                        <p:strVal val="hidden"/>
                                      </p:to>
                                    </p:set>
                                  </p:childTnLst>
                                </p:cTn>
                              </p:par>
                            </p:childTnLst>
                          </p:cTn>
                        </p:par>
                        <p:par>
                          <p:cTn id="100" fill="hold">
                            <p:stCondLst>
                              <p:cond delay="116000"/>
                            </p:stCondLst>
                            <p:childTnLst>
                              <p:par>
                                <p:cTn id="101" presetID="10" presetClass="exit" fill="hold" grpId="3" nodeType="afterEffect">
                                  <p:stCondLst>
                                    <p:cond delay="0"/>
                                  </p:stCondLst>
                                  <p:childTnLst>
                                    <p:animEffect transition="out" filter="fade">
                                      <p:cBhvr>
                                        <p:cTn id="102" dur="5000" fill="hold"/>
                                        <p:tgtEl>
                                          <p:spTgt spid="537">
                                            <p:graphicEl>
                                              <a:chart seriesIdx="-4" categoryIdx="37" bldStep="category"/>
                                            </p:graphicEl>
                                          </p:spTgt>
                                        </p:tgtEl>
                                      </p:cBhvr>
                                    </p:animEffect>
                                    <p:set>
                                      <p:cBhvr>
                                        <p:cTn id="103" fill="hold">
                                          <p:stCondLst>
                                            <p:cond delay="4999"/>
                                          </p:stCondLst>
                                        </p:cTn>
                                        <p:tgtEl>
                                          <p:spTgt spid="537">
                                            <p:graphicEl>
                                              <a:chart seriesIdx="-4" categoryIdx="37" bldStep="category"/>
                                            </p:graphicEl>
                                          </p:spTgt>
                                        </p:tgtEl>
                                        <p:attrNameLst>
                                          <p:attrName>style.visibility</p:attrName>
                                        </p:attrNameLst>
                                      </p:cBhvr>
                                      <p:to>
                                        <p:strVal val="hidden"/>
                                      </p:to>
                                    </p:set>
                                  </p:childTnLst>
                                </p:cTn>
                              </p:par>
                            </p:childTnLst>
                          </p:cTn>
                        </p:par>
                        <p:par>
                          <p:cTn id="104" fill="hold">
                            <p:stCondLst>
                              <p:cond delay="121000"/>
                            </p:stCondLst>
                            <p:childTnLst>
                              <p:par>
                                <p:cTn id="105" presetID="10" presetClass="exit" fill="hold" grpId="3" nodeType="afterEffect">
                                  <p:stCondLst>
                                    <p:cond delay="0"/>
                                  </p:stCondLst>
                                  <p:childTnLst>
                                    <p:animEffect transition="out" filter="fade">
                                      <p:cBhvr>
                                        <p:cTn id="106" dur="5000" fill="hold"/>
                                        <p:tgtEl>
                                          <p:spTgt spid="537">
                                            <p:graphicEl>
                                              <a:chart seriesIdx="-4" categoryIdx="36" bldStep="category"/>
                                            </p:graphicEl>
                                          </p:spTgt>
                                        </p:tgtEl>
                                      </p:cBhvr>
                                    </p:animEffect>
                                    <p:set>
                                      <p:cBhvr>
                                        <p:cTn id="107" fill="hold">
                                          <p:stCondLst>
                                            <p:cond delay="4999"/>
                                          </p:stCondLst>
                                        </p:cTn>
                                        <p:tgtEl>
                                          <p:spTgt spid="537">
                                            <p:graphicEl>
                                              <a:chart seriesIdx="-4" categoryIdx="36" bldStep="category"/>
                                            </p:graphicEl>
                                          </p:spTgt>
                                        </p:tgtEl>
                                        <p:attrNameLst>
                                          <p:attrName>style.visibility</p:attrName>
                                        </p:attrNameLst>
                                      </p:cBhvr>
                                      <p:to>
                                        <p:strVal val="hidden"/>
                                      </p:to>
                                    </p:set>
                                  </p:childTnLst>
                                </p:cTn>
                              </p:par>
                            </p:childTnLst>
                          </p:cTn>
                        </p:par>
                        <p:par>
                          <p:cTn id="108" fill="hold">
                            <p:stCondLst>
                              <p:cond delay="126000"/>
                            </p:stCondLst>
                            <p:childTnLst>
                              <p:par>
                                <p:cTn id="109" presetID="10" presetClass="exit" fill="hold" grpId="3" nodeType="afterEffect">
                                  <p:stCondLst>
                                    <p:cond delay="0"/>
                                  </p:stCondLst>
                                  <p:childTnLst>
                                    <p:animEffect transition="out" filter="fade">
                                      <p:cBhvr>
                                        <p:cTn id="110" dur="5000" fill="hold"/>
                                        <p:tgtEl>
                                          <p:spTgt spid="537">
                                            <p:graphicEl>
                                              <a:chart seriesIdx="-4" categoryIdx="35" bldStep="category"/>
                                            </p:graphicEl>
                                          </p:spTgt>
                                        </p:tgtEl>
                                      </p:cBhvr>
                                    </p:animEffect>
                                    <p:set>
                                      <p:cBhvr>
                                        <p:cTn id="111" fill="hold">
                                          <p:stCondLst>
                                            <p:cond delay="4999"/>
                                          </p:stCondLst>
                                        </p:cTn>
                                        <p:tgtEl>
                                          <p:spTgt spid="537">
                                            <p:graphicEl>
                                              <a:chart seriesIdx="-4" categoryIdx="35" bldStep="category"/>
                                            </p:graphicEl>
                                          </p:spTgt>
                                        </p:tgtEl>
                                        <p:attrNameLst>
                                          <p:attrName>style.visibility</p:attrName>
                                        </p:attrNameLst>
                                      </p:cBhvr>
                                      <p:to>
                                        <p:strVal val="hidden"/>
                                      </p:to>
                                    </p:set>
                                  </p:childTnLst>
                                </p:cTn>
                              </p:par>
                            </p:childTnLst>
                          </p:cTn>
                        </p:par>
                        <p:par>
                          <p:cTn id="112" fill="hold">
                            <p:stCondLst>
                              <p:cond delay="131000"/>
                            </p:stCondLst>
                            <p:childTnLst>
                              <p:par>
                                <p:cTn id="113" presetID="10" presetClass="exit" fill="hold" grpId="3" nodeType="afterEffect">
                                  <p:stCondLst>
                                    <p:cond delay="0"/>
                                  </p:stCondLst>
                                  <p:childTnLst>
                                    <p:animEffect transition="out" filter="fade">
                                      <p:cBhvr>
                                        <p:cTn id="114" dur="5000" fill="hold"/>
                                        <p:tgtEl>
                                          <p:spTgt spid="537">
                                            <p:graphicEl>
                                              <a:chart seriesIdx="-4" categoryIdx="34" bldStep="category"/>
                                            </p:graphicEl>
                                          </p:spTgt>
                                        </p:tgtEl>
                                      </p:cBhvr>
                                    </p:animEffect>
                                    <p:set>
                                      <p:cBhvr>
                                        <p:cTn id="115" fill="hold">
                                          <p:stCondLst>
                                            <p:cond delay="4999"/>
                                          </p:stCondLst>
                                        </p:cTn>
                                        <p:tgtEl>
                                          <p:spTgt spid="537">
                                            <p:graphicEl>
                                              <a:chart seriesIdx="-4" categoryIdx="34" bldStep="category"/>
                                            </p:graphicEl>
                                          </p:spTgt>
                                        </p:tgtEl>
                                        <p:attrNameLst>
                                          <p:attrName>style.visibility</p:attrName>
                                        </p:attrNameLst>
                                      </p:cBhvr>
                                      <p:to>
                                        <p:strVal val="hidden"/>
                                      </p:to>
                                    </p:set>
                                  </p:childTnLst>
                                </p:cTn>
                              </p:par>
                            </p:childTnLst>
                          </p:cTn>
                        </p:par>
                        <p:par>
                          <p:cTn id="116" fill="hold">
                            <p:stCondLst>
                              <p:cond delay="136000"/>
                            </p:stCondLst>
                            <p:childTnLst>
                              <p:par>
                                <p:cTn id="117" presetID="10" presetClass="exit" fill="hold" grpId="3" nodeType="afterEffect">
                                  <p:stCondLst>
                                    <p:cond delay="0"/>
                                  </p:stCondLst>
                                  <p:childTnLst>
                                    <p:animEffect transition="out" filter="fade">
                                      <p:cBhvr>
                                        <p:cTn id="118" dur="5000" fill="hold"/>
                                        <p:tgtEl>
                                          <p:spTgt spid="537">
                                            <p:graphicEl>
                                              <a:chart seriesIdx="-4" categoryIdx="33" bldStep="category"/>
                                            </p:graphicEl>
                                          </p:spTgt>
                                        </p:tgtEl>
                                      </p:cBhvr>
                                    </p:animEffect>
                                    <p:set>
                                      <p:cBhvr>
                                        <p:cTn id="119" fill="hold">
                                          <p:stCondLst>
                                            <p:cond delay="4999"/>
                                          </p:stCondLst>
                                        </p:cTn>
                                        <p:tgtEl>
                                          <p:spTgt spid="537">
                                            <p:graphicEl>
                                              <a:chart seriesIdx="-4" categoryIdx="33" bldStep="category"/>
                                            </p:graphicEl>
                                          </p:spTgt>
                                        </p:tgtEl>
                                        <p:attrNameLst>
                                          <p:attrName>style.visibility</p:attrName>
                                        </p:attrNameLst>
                                      </p:cBhvr>
                                      <p:to>
                                        <p:strVal val="hidden"/>
                                      </p:to>
                                    </p:set>
                                  </p:childTnLst>
                                </p:cTn>
                              </p:par>
                            </p:childTnLst>
                          </p:cTn>
                        </p:par>
                        <p:par>
                          <p:cTn id="120" fill="hold">
                            <p:stCondLst>
                              <p:cond delay="141000"/>
                            </p:stCondLst>
                            <p:childTnLst>
                              <p:par>
                                <p:cTn id="121" presetID="10" presetClass="exit" fill="hold" grpId="3" nodeType="afterEffect">
                                  <p:stCondLst>
                                    <p:cond delay="0"/>
                                  </p:stCondLst>
                                  <p:childTnLst>
                                    <p:animEffect transition="out" filter="fade">
                                      <p:cBhvr>
                                        <p:cTn id="122" dur="5000" fill="hold"/>
                                        <p:tgtEl>
                                          <p:spTgt spid="537">
                                            <p:graphicEl>
                                              <a:chart seriesIdx="-4" categoryIdx="32" bldStep="category"/>
                                            </p:graphicEl>
                                          </p:spTgt>
                                        </p:tgtEl>
                                      </p:cBhvr>
                                    </p:animEffect>
                                    <p:set>
                                      <p:cBhvr>
                                        <p:cTn id="123" fill="hold">
                                          <p:stCondLst>
                                            <p:cond delay="4999"/>
                                          </p:stCondLst>
                                        </p:cTn>
                                        <p:tgtEl>
                                          <p:spTgt spid="537">
                                            <p:graphicEl>
                                              <a:chart seriesIdx="-4" categoryIdx="32" bldStep="category"/>
                                            </p:graphicEl>
                                          </p:spTgt>
                                        </p:tgtEl>
                                        <p:attrNameLst>
                                          <p:attrName>style.visibility</p:attrName>
                                        </p:attrNameLst>
                                      </p:cBhvr>
                                      <p:to>
                                        <p:strVal val="hidden"/>
                                      </p:to>
                                    </p:set>
                                  </p:childTnLst>
                                </p:cTn>
                              </p:par>
                            </p:childTnLst>
                          </p:cTn>
                        </p:par>
                        <p:par>
                          <p:cTn id="124" fill="hold">
                            <p:stCondLst>
                              <p:cond delay="146000"/>
                            </p:stCondLst>
                            <p:childTnLst>
                              <p:par>
                                <p:cTn id="125" presetID="10" presetClass="exit" fill="hold" grpId="3" nodeType="afterEffect">
                                  <p:stCondLst>
                                    <p:cond delay="0"/>
                                  </p:stCondLst>
                                  <p:childTnLst>
                                    <p:animEffect transition="out" filter="fade">
                                      <p:cBhvr>
                                        <p:cTn id="126" dur="5000" fill="hold"/>
                                        <p:tgtEl>
                                          <p:spTgt spid="537">
                                            <p:graphicEl>
                                              <a:chart seriesIdx="-4" categoryIdx="31" bldStep="category"/>
                                            </p:graphicEl>
                                          </p:spTgt>
                                        </p:tgtEl>
                                      </p:cBhvr>
                                    </p:animEffect>
                                    <p:set>
                                      <p:cBhvr>
                                        <p:cTn id="127" fill="hold">
                                          <p:stCondLst>
                                            <p:cond delay="4999"/>
                                          </p:stCondLst>
                                        </p:cTn>
                                        <p:tgtEl>
                                          <p:spTgt spid="537">
                                            <p:graphicEl>
                                              <a:chart seriesIdx="-4" categoryIdx="31" bldStep="category"/>
                                            </p:graphicEl>
                                          </p:spTgt>
                                        </p:tgtEl>
                                        <p:attrNameLst>
                                          <p:attrName>style.visibility</p:attrName>
                                        </p:attrNameLst>
                                      </p:cBhvr>
                                      <p:to>
                                        <p:strVal val="hidden"/>
                                      </p:to>
                                    </p:set>
                                  </p:childTnLst>
                                </p:cTn>
                              </p:par>
                            </p:childTnLst>
                          </p:cTn>
                        </p:par>
                        <p:par>
                          <p:cTn id="128" fill="hold">
                            <p:stCondLst>
                              <p:cond delay="151000"/>
                            </p:stCondLst>
                            <p:childTnLst>
                              <p:par>
                                <p:cTn id="129" presetID="10" presetClass="exit" fill="hold" grpId="3" nodeType="afterEffect">
                                  <p:stCondLst>
                                    <p:cond delay="0"/>
                                  </p:stCondLst>
                                  <p:childTnLst>
                                    <p:animEffect transition="out" filter="fade">
                                      <p:cBhvr>
                                        <p:cTn id="130" dur="5000" fill="hold"/>
                                        <p:tgtEl>
                                          <p:spTgt spid="537">
                                            <p:graphicEl>
                                              <a:chart seriesIdx="-4" categoryIdx="30" bldStep="category"/>
                                            </p:graphicEl>
                                          </p:spTgt>
                                        </p:tgtEl>
                                      </p:cBhvr>
                                    </p:animEffect>
                                    <p:set>
                                      <p:cBhvr>
                                        <p:cTn id="131" fill="hold">
                                          <p:stCondLst>
                                            <p:cond delay="4999"/>
                                          </p:stCondLst>
                                        </p:cTn>
                                        <p:tgtEl>
                                          <p:spTgt spid="537">
                                            <p:graphicEl>
                                              <a:chart seriesIdx="-4" categoryIdx="30" bldStep="category"/>
                                            </p:graphicEl>
                                          </p:spTgt>
                                        </p:tgtEl>
                                        <p:attrNameLst>
                                          <p:attrName>style.visibility</p:attrName>
                                        </p:attrNameLst>
                                      </p:cBhvr>
                                      <p:to>
                                        <p:strVal val="hidden"/>
                                      </p:to>
                                    </p:set>
                                  </p:childTnLst>
                                </p:cTn>
                              </p:par>
                            </p:childTnLst>
                          </p:cTn>
                        </p:par>
                        <p:par>
                          <p:cTn id="132" fill="hold">
                            <p:stCondLst>
                              <p:cond delay="156000"/>
                            </p:stCondLst>
                            <p:childTnLst>
                              <p:par>
                                <p:cTn id="133" presetID="10" presetClass="exit" fill="hold" grpId="3" nodeType="afterEffect">
                                  <p:stCondLst>
                                    <p:cond delay="0"/>
                                  </p:stCondLst>
                                  <p:childTnLst>
                                    <p:animEffect transition="out" filter="fade">
                                      <p:cBhvr>
                                        <p:cTn id="134" dur="5000" fill="hold"/>
                                        <p:tgtEl>
                                          <p:spTgt spid="537">
                                            <p:graphicEl>
                                              <a:chart seriesIdx="-4" categoryIdx="29" bldStep="category"/>
                                            </p:graphicEl>
                                          </p:spTgt>
                                        </p:tgtEl>
                                      </p:cBhvr>
                                    </p:animEffect>
                                    <p:set>
                                      <p:cBhvr>
                                        <p:cTn id="135" fill="hold">
                                          <p:stCondLst>
                                            <p:cond delay="4999"/>
                                          </p:stCondLst>
                                        </p:cTn>
                                        <p:tgtEl>
                                          <p:spTgt spid="537">
                                            <p:graphicEl>
                                              <a:chart seriesIdx="-4" categoryIdx="29" bldStep="category"/>
                                            </p:graphicEl>
                                          </p:spTgt>
                                        </p:tgtEl>
                                        <p:attrNameLst>
                                          <p:attrName>style.visibility</p:attrName>
                                        </p:attrNameLst>
                                      </p:cBhvr>
                                      <p:to>
                                        <p:strVal val="hidden"/>
                                      </p:to>
                                    </p:set>
                                  </p:childTnLst>
                                </p:cTn>
                              </p:par>
                            </p:childTnLst>
                          </p:cTn>
                        </p:par>
                        <p:par>
                          <p:cTn id="136" fill="hold">
                            <p:stCondLst>
                              <p:cond delay="161000"/>
                            </p:stCondLst>
                            <p:childTnLst>
                              <p:par>
                                <p:cTn id="137" presetID="10" presetClass="exit" fill="hold" grpId="3" nodeType="afterEffect">
                                  <p:stCondLst>
                                    <p:cond delay="0"/>
                                  </p:stCondLst>
                                  <p:childTnLst>
                                    <p:animEffect transition="out" filter="fade">
                                      <p:cBhvr>
                                        <p:cTn id="138" dur="5000" fill="hold"/>
                                        <p:tgtEl>
                                          <p:spTgt spid="537">
                                            <p:graphicEl>
                                              <a:chart seriesIdx="-4" categoryIdx="28" bldStep="category"/>
                                            </p:graphicEl>
                                          </p:spTgt>
                                        </p:tgtEl>
                                      </p:cBhvr>
                                    </p:animEffect>
                                    <p:set>
                                      <p:cBhvr>
                                        <p:cTn id="139" fill="hold">
                                          <p:stCondLst>
                                            <p:cond delay="4999"/>
                                          </p:stCondLst>
                                        </p:cTn>
                                        <p:tgtEl>
                                          <p:spTgt spid="537">
                                            <p:graphicEl>
                                              <a:chart seriesIdx="-4" categoryIdx="28" bldStep="category"/>
                                            </p:graphicEl>
                                          </p:spTgt>
                                        </p:tgtEl>
                                        <p:attrNameLst>
                                          <p:attrName>style.visibility</p:attrName>
                                        </p:attrNameLst>
                                      </p:cBhvr>
                                      <p:to>
                                        <p:strVal val="hidden"/>
                                      </p:to>
                                    </p:set>
                                  </p:childTnLst>
                                </p:cTn>
                              </p:par>
                            </p:childTnLst>
                          </p:cTn>
                        </p:par>
                        <p:par>
                          <p:cTn id="140" fill="hold">
                            <p:stCondLst>
                              <p:cond delay="166000"/>
                            </p:stCondLst>
                            <p:childTnLst>
                              <p:par>
                                <p:cTn id="141" presetID="10" presetClass="exit" fill="hold" grpId="3" nodeType="afterEffect">
                                  <p:stCondLst>
                                    <p:cond delay="0"/>
                                  </p:stCondLst>
                                  <p:childTnLst>
                                    <p:animEffect transition="out" filter="fade">
                                      <p:cBhvr>
                                        <p:cTn id="142" dur="5000" fill="hold"/>
                                        <p:tgtEl>
                                          <p:spTgt spid="537">
                                            <p:graphicEl>
                                              <a:chart seriesIdx="-4" categoryIdx="27" bldStep="category"/>
                                            </p:graphicEl>
                                          </p:spTgt>
                                        </p:tgtEl>
                                      </p:cBhvr>
                                    </p:animEffect>
                                    <p:set>
                                      <p:cBhvr>
                                        <p:cTn id="143" fill="hold">
                                          <p:stCondLst>
                                            <p:cond delay="4999"/>
                                          </p:stCondLst>
                                        </p:cTn>
                                        <p:tgtEl>
                                          <p:spTgt spid="537">
                                            <p:graphicEl>
                                              <a:chart seriesIdx="-4" categoryIdx="27" bldStep="category"/>
                                            </p:graphicEl>
                                          </p:spTgt>
                                        </p:tgtEl>
                                        <p:attrNameLst>
                                          <p:attrName>style.visibility</p:attrName>
                                        </p:attrNameLst>
                                      </p:cBhvr>
                                      <p:to>
                                        <p:strVal val="hidden"/>
                                      </p:to>
                                    </p:set>
                                  </p:childTnLst>
                                </p:cTn>
                              </p:par>
                            </p:childTnLst>
                          </p:cTn>
                        </p:par>
                        <p:par>
                          <p:cTn id="144" fill="hold">
                            <p:stCondLst>
                              <p:cond delay="171000"/>
                            </p:stCondLst>
                            <p:childTnLst>
                              <p:par>
                                <p:cTn id="145" presetID="10" presetClass="exit" fill="hold" grpId="3" nodeType="afterEffect">
                                  <p:stCondLst>
                                    <p:cond delay="0"/>
                                  </p:stCondLst>
                                  <p:childTnLst>
                                    <p:animEffect transition="out" filter="fade">
                                      <p:cBhvr>
                                        <p:cTn id="146" dur="5000" fill="hold"/>
                                        <p:tgtEl>
                                          <p:spTgt spid="537">
                                            <p:graphicEl>
                                              <a:chart seriesIdx="-4" categoryIdx="26" bldStep="category"/>
                                            </p:graphicEl>
                                          </p:spTgt>
                                        </p:tgtEl>
                                      </p:cBhvr>
                                    </p:animEffect>
                                    <p:set>
                                      <p:cBhvr>
                                        <p:cTn id="147" fill="hold">
                                          <p:stCondLst>
                                            <p:cond delay="4999"/>
                                          </p:stCondLst>
                                        </p:cTn>
                                        <p:tgtEl>
                                          <p:spTgt spid="537">
                                            <p:graphicEl>
                                              <a:chart seriesIdx="-4" categoryIdx="26" bldStep="category"/>
                                            </p:graphicEl>
                                          </p:spTgt>
                                        </p:tgtEl>
                                        <p:attrNameLst>
                                          <p:attrName>style.visibility</p:attrName>
                                        </p:attrNameLst>
                                      </p:cBhvr>
                                      <p:to>
                                        <p:strVal val="hidden"/>
                                      </p:to>
                                    </p:set>
                                  </p:childTnLst>
                                </p:cTn>
                              </p:par>
                            </p:childTnLst>
                          </p:cTn>
                        </p:par>
                        <p:par>
                          <p:cTn id="148" fill="hold">
                            <p:stCondLst>
                              <p:cond delay="176000"/>
                            </p:stCondLst>
                            <p:childTnLst>
                              <p:par>
                                <p:cTn id="149" presetID="10" presetClass="exit" fill="hold" grpId="3" nodeType="afterEffect">
                                  <p:stCondLst>
                                    <p:cond delay="0"/>
                                  </p:stCondLst>
                                  <p:childTnLst>
                                    <p:animEffect transition="out" filter="fade">
                                      <p:cBhvr>
                                        <p:cTn id="150" dur="5000" fill="hold"/>
                                        <p:tgtEl>
                                          <p:spTgt spid="537">
                                            <p:graphicEl>
                                              <a:chart seriesIdx="-4" categoryIdx="25" bldStep="category"/>
                                            </p:graphicEl>
                                          </p:spTgt>
                                        </p:tgtEl>
                                      </p:cBhvr>
                                    </p:animEffect>
                                    <p:set>
                                      <p:cBhvr>
                                        <p:cTn id="151" fill="hold">
                                          <p:stCondLst>
                                            <p:cond delay="4999"/>
                                          </p:stCondLst>
                                        </p:cTn>
                                        <p:tgtEl>
                                          <p:spTgt spid="537">
                                            <p:graphicEl>
                                              <a:chart seriesIdx="-4" categoryIdx="25" bldStep="category"/>
                                            </p:graphicEl>
                                          </p:spTgt>
                                        </p:tgtEl>
                                        <p:attrNameLst>
                                          <p:attrName>style.visibility</p:attrName>
                                        </p:attrNameLst>
                                      </p:cBhvr>
                                      <p:to>
                                        <p:strVal val="hidden"/>
                                      </p:to>
                                    </p:set>
                                  </p:childTnLst>
                                </p:cTn>
                              </p:par>
                            </p:childTnLst>
                          </p:cTn>
                        </p:par>
                        <p:par>
                          <p:cTn id="152" fill="hold">
                            <p:stCondLst>
                              <p:cond delay="181000"/>
                            </p:stCondLst>
                            <p:childTnLst>
                              <p:par>
                                <p:cTn id="153" presetID="10" presetClass="exit" fill="hold" grpId="3" nodeType="afterEffect">
                                  <p:stCondLst>
                                    <p:cond delay="0"/>
                                  </p:stCondLst>
                                  <p:childTnLst>
                                    <p:animEffect transition="out" filter="fade">
                                      <p:cBhvr>
                                        <p:cTn id="154" dur="5000" fill="hold"/>
                                        <p:tgtEl>
                                          <p:spTgt spid="537">
                                            <p:graphicEl>
                                              <a:chart seriesIdx="-4" categoryIdx="24" bldStep="category"/>
                                            </p:graphicEl>
                                          </p:spTgt>
                                        </p:tgtEl>
                                      </p:cBhvr>
                                    </p:animEffect>
                                    <p:set>
                                      <p:cBhvr>
                                        <p:cTn id="155" fill="hold">
                                          <p:stCondLst>
                                            <p:cond delay="4999"/>
                                          </p:stCondLst>
                                        </p:cTn>
                                        <p:tgtEl>
                                          <p:spTgt spid="537">
                                            <p:graphicEl>
                                              <a:chart seriesIdx="-4" categoryIdx="24" bldStep="category"/>
                                            </p:graphicEl>
                                          </p:spTgt>
                                        </p:tgtEl>
                                        <p:attrNameLst>
                                          <p:attrName>style.visibility</p:attrName>
                                        </p:attrNameLst>
                                      </p:cBhvr>
                                      <p:to>
                                        <p:strVal val="hidden"/>
                                      </p:to>
                                    </p:set>
                                  </p:childTnLst>
                                </p:cTn>
                              </p:par>
                            </p:childTnLst>
                          </p:cTn>
                        </p:par>
                        <p:par>
                          <p:cTn id="156" fill="hold">
                            <p:stCondLst>
                              <p:cond delay="186000"/>
                            </p:stCondLst>
                            <p:childTnLst>
                              <p:par>
                                <p:cTn id="157" presetID="10" presetClass="exit" fill="hold" grpId="3" nodeType="afterEffect">
                                  <p:stCondLst>
                                    <p:cond delay="0"/>
                                  </p:stCondLst>
                                  <p:childTnLst>
                                    <p:animEffect transition="out" filter="fade">
                                      <p:cBhvr>
                                        <p:cTn id="158" dur="5000" fill="hold"/>
                                        <p:tgtEl>
                                          <p:spTgt spid="537">
                                            <p:graphicEl>
                                              <a:chart seriesIdx="-4" categoryIdx="23" bldStep="category"/>
                                            </p:graphicEl>
                                          </p:spTgt>
                                        </p:tgtEl>
                                      </p:cBhvr>
                                    </p:animEffect>
                                    <p:set>
                                      <p:cBhvr>
                                        <p:cTn id="159" fill="hold">
                                          <p:stCondLst>
                                            <p:cond delay="4999"/>
                                          </p:stCondLst>
                                        </p:cTn>
                                        <p:tgtEl>
                                          <p:spTgt spid="537">
                                            <p:graphicEl>
                                              <a:chart seriesIdx="-4" categoryIdx="23" bldStep="category"/>
                                            </p:graphicEl>
                                          </p:spTgt>
                                        </p:tgtEl>
                                        <p:attrNameLst>
                                          <p:attrName>style.visibility</p:attrName>
                                        </p:attrNameLst>
                                      </p:cBhvr>
                                      <p:to>
                                        <p:strVal val="hidden"/>
                                      </p:to>
                                    </p:set>
                                  </p:childTnLst>
                                </p:cTn>
                              </p:par>
                            </p:childTnLst>
                          </p:cTn>
                        </p:par>
                        <p:par>
                          <p:cTn id="160" fill="hold">
                            <p:stCondLst>
                              <p:cond delay="191000"/>
                            </p:stCondLst>
                            <p:childTnLst>
                              <p:par>
                                <p:cTn id="161" presetID="10" presetClass="exit" fill="hold" grpId="3" nodeType="afterEffect">
                                  <p:stCondLst>
                                    <p:cond delay="0"/>
                                  </p:stCondLst>
                                  <p:childTnLst>
                                    <p:animEffect transition="out" filter="fade">
                                      <p:cBhvr>
                                        <p:cTn id="162" dur="5000" fill="hold"/>
                                        <p:tgtEl>
                                          <p:spTgt spid="537">
                                            <p:graphicEl>
                                              <a:chart seriesIdx="-4" categoryIdx="22" bldStep="category"/>
                                            </p:graphicEl>
                                          </p:spTgt>
                                        </p:tgtEl>
                                      </p:cBhvr>
                                    </p:animEffect>
                                    <p:set>
                                      <p:cBhvr>
                                        <p:cTn id="163" fill="hold">
                                          <p:stCondLst>
                                            <p:cond delay="4999"/>
                                          </p:stCondLst>
                                        </p:cTn>
                                        <p:tgtEl>
                                          <p:spTgt spid="537">
                                            <p:graphicEl>
                                              <a:chart seriesIdx="-4" categoryIdx="22" bldStep="category"/>
                                            </p:graphicEl>
                                          </p:spTgt>
                                        </p:tgtEl>
                                        <p:attrNameLst>
                                          <p:attrName>style.visibility</p:attrName>
                                        </p:attrNameLst>
                                      </p:cBhvr>
                                      <p:to>
                                        <p:strVal val="hidden"/>
                                      </p:to>
                                    </p:set>
                                  </p:childTnLst>
                                </p:cTn>
                              </p:par>
                            </p:childTnLst>
                          </p:cTn>
                        </p:par>
                        <p:par>
                          <p:cTn id="164" fill="hold">
                            <p:stCondLst>
                              <p:cond delay="196000"/>
                            </p:stCondLst>
                            <p:childTnLst>
                              <p:par>
                                <p:cTn id="165" presetID="10" presetClass="exit" fill="hold" grpId="3" nodeType="afterEffect">
                                  <p:stCondLst>
                                    <p:cond delay="0"/>
                                  </p:stCondLst>
                                  <p:childTnLst>
                                    <p:animEffect transition="out" filter="fade">
                                      <p:cBhvr>
                                        <p:cTn id="166" dur="5000" fill="hold"/>
                                        <p:tgtEl>
                                          <p:spTgt spid="537">
                                            <p:graphicEl>
                                              <a:chart seriesIdx="-4" categoryIdx="21" bldStep="category"/>
                                            </p:graphicEl>
                                          </p:spTgt>
                                        </p:tgtEl>
                                      </p:cBhvr>
                                    </p:animEffect>
                                    <p:set>
                                      <p:cBhvr>
                                        <p:cTn id="167" fill="hold">
                                          <p:stCondLst>
                                            <p:cond delay="4999"/>
                                          </p:stCondLst>
                                        </p:cTn>
                                        <p:tgtEl>
                                          <p:spTgt spid="537">
                                            <p:graphicEl>
                                              <a:chart seriesIdx="-4" categoryIdx="21" bldStep="category"/>
                                            </p:graphicEl>
                                          </p:spTgt>
                                        </p:tgtEl>
                                        <p:attrNameLst>
                                          <p:attrName>style.visibility</p:attrName>
                                        </p:attrNameLst>
                                      </p:cBhvr>
                                      <p:to>
                                        <p:strVal val="hidden"/>
                                      </p:to>
                                    </p:set>
                                  </p:childTnLst>
                                </p:cTn>
                              </p:par>
                            </p:childTnLst>
                          </p:cTn>
                        </p:par>
                        <p:par>
                          <p:cTn id="168" fill="hold">
                            <p:stCondLst>
                              <p:cond delay="201000"/>
                            </p:stCondLst>
                            <p:childTnLst>
                              <p:par>
                                <p:cTn id="169" presetID="10" presetClass="exit" fill="hold" grpId="3" nodeType="afterEffect">
                                  <p:stCondLst>
                                    <p:cond delay="0"/>
                                  </p:stCondLst>
                                  <p:childTnLst>
                                    <p:animEffect transition="out" filter="fade">
                                      <p:cBhvr>
                                        <p:cTn id="170" dur="5000" fill="hold"/>
                                        <p:tgtEl>
                                          <p:spTgt spid="537">
                                            <p:graphicEl>
                                              <a:chart seriesIdx="-4" categoryIdx="20" bldStep="category"/>
                                            </p:graphicEl>
                                          </p:spTgt>
                                        </p:tgtEl>
                                      </p:cBhvr>
                                    </p:animEffect>
                                    <p:set>
                                      <p:cBhvr>
                                        <p:cTn id="171" fill="hold">
                                          <p:stCondLst>
                                            <p:cond delay="4999"/>
                                          </p:stCondLst>
                                        </p:cTn>
                                        <p:tgtEl>
                                          <p:spTgt spid="537">
                                            <p:graphicEl>
                                              <a:chart seriesIdx="-4" categoryIdx="20" bldStep="category"/>
                                            </p:graphicEl>
                                          </p:spTgt>
                                        </p:tgtEl>
                                        <p:attrNameLst>
                                          <p:attrName>style.visibility</p:attrName>
                                        </p:attrNameLst>
                                      </p:cBhvr>
                                      <p:to>
                                        <p:strVal val="hidden"/>
                                      </p:to>
                                    </p:set>
                                  </p:childTnLst>
                                </p:cTn>
                              </p:par>
                            </p:childTnLst>
                          </p:cTn>
                        </p:par>
                        <p:par>
                          <p:cTn id="172" fill="hold">
                            <p:stCondLst>
                              <p:cond delay="206000"/>
                            </p:stCondLst>
                            <p:childTnLst>
                              <p:par>
                                <p:cTn id="173" presetID="10" presetClass="exit" fill="hold" grpId="3" nodeType="afterEffect">
                                  <p:stCondLst>
                                    <p:cond delay="0"/>
                                  </p:stCondLst>
                                  <p:childTnLst>
                                    <p:animEffect transition="out" filter="fade">
                                      <p:cBhvr>
                                        <p:cTn id="174" dur="5000" fill="hold"/>
                                        <p:tgtEl>
                                          <p:spTgt spid="537">
                                            <p:graphicEl>
                                              <a:chart seriesIdx="-4" categoryIdx="19" bldStep="category"/>
                                            </p:graphicEl>
                                          </p:spTgt>
                                        </p:tgtEl>
                                      </p:cBhvr>
                                    </p:animEffect>
                                    <p:set>
                                      <p:cBhvr>
                                        <p:cTn id="175" fill="hold">
                                          <p:stCondLst>
                                            <p:cond delay="4999"/>
                                          </p:stCondLst>
                                        </p:cTn>
                                        <p:tgtEl>
                                          <p:spTgt spid="537">
                                            <p:graphicEl>
                                              <a:chart seriesIdx="-4" categoryIdx="19" bldStep="category"/>
                                            </p:graphicEl>
                                          </p:spTgt>
                                        </p:tgtEl>
                                        <p:attrNameLst>
                                          <p:attrName>style.visibility</p:attrName>
                                        </p:attrNameLst>
                                      </p:cBhvr>
                                      <p:to>
                                        <p:strVal val="hidden"/>
                                      </p:to>
                                    </p:set>
                                  </p:childTnLst>
                                </p:cTn>
                              </p:par>
                            </p:childTnLst>
                          </p:cTn>
                        </p:par>
                        <p:par>
                          <p:cTn id="176" fill="hold">
                            <p:stCondLst>
                              <p:cond delay="211000"/>
                            </p:stCondLst>
                            <p:childTnLst>
                              <p:par>
                                <p:cTn id="177" presetID="10" presetClass="exit" fill="hold" grpId="3" nodeType="afterEffect">
                                  <p:stCondLst>
                                    <p:cond delay="0"/>
                                  </p:stCondLst>
                                  <p:childTnLst>
                                    <p:animEffect transition="out" filter="fade">
                                      <p:cBhvr>
                                        <p:cTn id="178" dur="5000" fill="hold"/>
                                        <p:tgtEl>
                                          <p:spTgt spid="537">
                                            <p:graphicEl>
                                              <a:chart seriesIdx="-4" categoryIdx="18" bldStep="category"/>
                                            </p:graphicEl>
                                          </p:spTgt>
                                        </p:tgtEl>
                                      </p:cBhvr>
                                    </p:animEffect>
                                    <p:set>
                                      <p:cBhvr>
                                        <p:cTn id="179" fill="hold">
                                          <p:stCondLst>
                                            <p:cond delay="4999"/>
                                          </p:stCondLst>
                                        </p:cTn>
                                        <p:tgtEl>
                                          <p:spTgt spid="537">
                                            <p:graphicEl>
                                              <a:chart seriesIdx="-4" categoryIdx="18" bldStep="category"/>
                                            </p:graphicEl>
                                          </p:spTgt>
                                        </p:tgtEl>
                                        <p:attrNameLst>
                                          <p:attrName>style.visibility</p:attrName>
                                        </p:attrNameLst>
                                      </p:cBhvr>
                                      <p:to>
                                        <p:strVal val="hidden"/>
                                      </p:to>
                                    </p:set>
                                  </p:childTnLst>
                                </p:cTn>
                              </p:par>
                            </p:childTnLst>
                          </p:cTn>
                        </p:par>
                        <p:par>
                          <p:cTn id="180" fill="hold">
                            <p:stCondLst>
                              <p:cond delay="216000"/>
                            </p:stCondLst>
                            <p:childTnLst>
                              <p:par>
                                <p:cTn id="181" presetID="10" presetClass="exit" fill="hold" grpId="3" nodeType="afterEffect">
                                  <p:stCondLst>
                                    <p:cond delay="0"/>
                                  </p:stCondLst>
                                  <p:childTnLst>
                                    <p:animEffect transition="out" filter="fade">
                                      <p:cBhvr>
                                        <p:cTn id="182" dur="5000" fill="hold"/>
                                        <p:tgtEl>
                                          <p:spTgt spid="537">
                                            <p:graphicEl>
                                              <a:chart seriesIdx="-4" categoryIdx="17" bldStep="category"/>
                                            </p:graphicEl>
                                          </p:spTgt>
                                        </p:tgtEl>
                                      </p:cBhvr>
                                    </p:animEffect>
                                    <p:set>
                                      <p:cBhvr>
                                        <p:cTn id="183" fill="hold">
                                          <p:stCondLst>
                                            <p:cond delay="4999"/>
                                          </p:stCondLst>
                                        </p:cTn>
                                        <p:tgtEl>
                                          <p:spTgt spid="537">
                                            <p:graphicEl>
                                              <a:chart seriesIdx="-4" categoryIdx="17" bldStep="category"/>
                                            </p:graphicEl>
                                          </p:spTgt>
                                        </p:tgtEl>
                                        <p:attrNameLst>
                                          <p:attrName>style.visibility</p:attrName>
                                        </p:attrNameLst>
                                      </p:cBhvr>
                                      <p:to>
                                        <p:strVal val="hidden"/>
                                      </p:to>
                                    </p:set>
                                  </p:childTnLst>
                                </p:cTn>
                              </p:par>
                            </p:childTnLst>
                          </p:cTn>
                        </p:par>
                        <p:par>
                          <p:cTn id="184" fill="hold">
                            <p:stCondLst>
                              <p:cond delay="221000"/>
                            </p:stCondLst>
                            <p:childTnLst>
                              <p:par>
                                <p:cTn id="185" presetID="10" presetClass="exit" fill="hold" grpId="3" nodeType="afterEffect">
                                  <p:stCondLst>
                                    <p:cond delay="0"/>
                                  </p:stCondLst>
                                  <p:childTnLst>
                                    <p:animEffect transition="out" filter="fade">
                                      <p:cBhvr>
                                        <p:cTn id="186" dur="5000" fill="hold"/>
                                        <p:tgtEl>
                                          <p:spTgt spid="537">
                                            <p:graphicEl>
                                              <a:chart seriesIdx="-4" categoryIdx="16" bldStep="category"/>
                                            </p:graphicEl>
                                          </p:spTgt>
                                        </p:tgtEl>
                                      </p:cBhvr>
                                    </p:animEffect>
                                    <p:set>
                                      <p:cBhvr>
                                        <p:cTn id="187" fill="hold">
                                          <p:stCondLst>
                                            <p:cond delay="4999"/>
                                          </p:stCondLst>
                                        </p:cTn>
                                        <p:tgtEl>
                                          <p:spTgt spid="537">
                                            <p:graphicEl>
                                              <a:chart seriesIdx="-4" categoryIdx="16" bldStep="category"/>
                                            </p:graphicEl>
                                          </p:spTgt>
                                        </p:tgtEl>
                                        <p:attrNameLst>
                                          <p:attrName>style.visibility</p:attrName>
                                        </p:attrNameLst>
                                      </p:cBhvr>
                                      <p:to>
                                        <p:strVal val="hidden"/>
                                      </p:to>
                                    </p:set>
                                  </p:childTnLst>
                                </p:cTn>
                              </p:par>
                            </p:childTnLst>
                          </p:cTn>
                        </p:par>
                        <p:par>
                          <p:cTn id="188" fill="hold">
                            <p:stCondLst>
                              <p:cond delay="226000"/>
                            </p:stCondLst>
                            <p:childTnLst>
                              <p:par>
                                <p:cTn id="189" presetID="10" presetClass="exit" fill="hold" grpId="3" nodeType="afterEffect">
                                  <p:stCondLst>
                                    <p:cond delay="0"/>
                                  </p:stCondLst>
                                  <p:childTnLst>
                                    <p:animEffect transition="out" filter="fade">
                                      <p:cBhvr>
                                        <p:cTn id="190" dur="5000" fill="hold"/>
                                        <p:tgtEl>
                                          <p:spTgt spid="537">
                                            <p:graphicEl>
                                              <a:chart seriesIdx="-4" categoryIdx="15" bldStep="category"/>
                                            </p:graphicEl>
                                          </p:spTgt>
                                        </p:tgtEl>
                                      </p:cBhvr>
                                    </p:animEffect>
                                    <p:set>
                                      <p:cBhvr>
                                        <p:cTn id="191" fill="hold">
                                          <p:stCondLst>
                                            <p:cond delay="4999"/>
                                          </p:stCondLst>
                                        </p:cTn>
                                        <p:tgtEl>
                                          <p:spTgt spid="537">
                                            <p:graphicEl>
                                              <a:chart seriesIdx="-4" categoryIdx="15" bldStep="category"/>
                                            </p:graphicEl>
                                          </p:spTgt>
                                        </p:tgtEl>
                                        <p:attrNameLst>
                                          <p:attrName>style.visibility</p:attrName>
                                        </p:attrNameLst>
                                      </p:cBhvr>
                                      <p:to>
                                        <p:strVal val="hidden"/>
                                      </p:to>
                                    </p:set>
                                  </p:childTnLst>
                                </p:cTn>
                              </p:par>
                            </p:childTnLst>
                          </p:cTn>
                        </p:par>
                        <p:par>
                          <p:cTn id="192" fill="hold">
                            <p:stCondLst>
                              <p:cond delay="231000"/>
                            </p:stCondLst>
                            <p:childTnLst>
                              <p:par>
                                <p:cTn id="193" presetID="10" presetClass="exit" fill="hold" grpId="3" nodeType="afterEffect">
                                  <p:stCondLst>
                                    <p:cond delay="0"/>
                                  </p:stCondLst>
                                  <p:childTnLst>
                                    <p:animEffect transition="out" filter="fade">
                                      <p:cBhvr>
                                        <p:cTn id="194" dur="5000" fill="hold"/>
                                        <p:tgtEl>
                                          <p:spTgt spid="537">
                                            <p:graphicEl>
                                              <a:chart seriesIdx="-4" categoryIdx="14" bldStep="category"/>
                                            </p:graphicEl>
                                          </p:spTgt>
                                        </p:tgtEl>
                                      </p:cBhvr>
                                    </p:animEffect>
                                    <p:set>
                                      <p:cBhvr>
                                        <p:cTn id="195" fill="hold">
                                          <p:stCondLst>
                                            <p:cond delay="4999"/>
                                          </p:stCondLst>
                                        </p:cTn>
                                        <p:tgtEl>
                                          <p:spTgt spid="537">
                                            <p:graphicEl>
                                              <a:chart seriesIdx="-4" categoryIdx="14" bldStep="category"/>
                                            </p:graphicEl>
                                          </p:spTgt>
                                        </p:tgtEl>
                                        <p:attrNameLst>
                                          <p:attrName>style.visibility</p:attrName>
                                        </p:attrNameLst>
                                      </p:cBhvr>
                                      <p:to>
                                        <p:strVal val="hidden"/>
                                      </p:to>
                                    </p:set>
                                  </p:childTnLst>
                                </p:cTn>
                              </p:par>
                            </p:childTnLst>
                          </p:cTn>
                        </p:par>
                        <p:par>
                          <p:cTn id="196" fill="hold">
                            <p:stCondLst>
                              <p:cond delay="236000"/>
                            </p:stCondLst>
                            <p:childTnLst>
                              <p:par>
                                <p:cTn id="197" presetID="10" presetClass="exit" fill="hold" grpId="3" nodeType="afterEffect">
                                  <p:stCondLst>
                                    <p:cond delay="0"/>
                                  </p:stCondLst>
                                  <p:childTnLst>
                                    <p:animEffect transition="out" filter="fade">
                                      <p:cBhvr>
                                        <p:cTn id="198" dur="5000" fill="hold"/>
                                        <p:tgtEl>
                                          <p:spTgt spid="537">
                                            <p:graphicEl>
                                              <a:chart seriesIdx="-4" categoryIdx="13" bldStep="category"/>
                                            </p:graphicEl>
                                          </p:spTgt>
                                        </p:tgtEl>
                                      </p:cBhvr>
                                    </p:animEffect>
                                    <p:set>
                                      <p:cBhvr>
                                        <p:cTn id="199" fill="hold">
                                          <p:stCondLst>
                                            <p:cond delay="4999"/>
                                          </p:stCondLst>
                                        </p:cTn>
                                        <p:tgtEl>
                                          <p:spTgt spid="537">
                                            <p:graphicEl>
                                              <a:chart seriesIdx="-4" categoryIdx="13" bldStep="category"/>
                                            </p:graphicEl>
                                          </p:spTgt>
                                        </p:tgtEl>
                                        <p:attrNameLst>
                                          <p:attrName>style.visibility</p:attrName>
                                        </p:attrNameLst>
                                      </p:cBhvr>
                                      <p:to>
                                        <p:strVal val="hidden"/>
                                      </p:to>
                                    </p:set>
                                  </p:childTnLst>
                                </p:cTn>
                              </p:par>
                            </p:childTnLst>
                          </p:cTn>
                        </p:par>
                        <p:par>
                          <p:cTn id="200" fill="hold">
                            <p:stCondLst>
                              <p:cond delay="241000"/>
                            </p:stCondLst>
                            <p:childTnLst>
                              <p:par>
                                <p:cTn id="201" presetID="10" presetClass="exit" fill="hold" grpId="3" nodeType="afterEffect">
                                  <p:stCondLst>
                                    <p:cond delay="0"/>
                                  </p:stCondLst>
                                  <p:childTnLst>
                                    <p:animEffect transition="out" filter="fade">
                                      <p:cBhvr>
                                        <p:cTn id="202" dur="5000" fill="hold"/>
                                        <p:tgtEl>
                                          <p:spTgt spid="537">
                                            <p:graphicEl>
                                              <a:chart seriesIdx="-4" categoryIdx="12" bldStep="category"/>
                                            </p:graphicEl>
                                          </p:spTgt>
                                        </p:tgtEl>
                                      </p:cBhvr>
                                    </p:animEffect>
                                    <p:set>
                                      <p:cBhvr>
                                        <p:cTn id="203" fill="hold">
                                          <p:stCondLst>
                                            <p:cond delay="4999"/>
                                          </p:stCondLst>
                                        </p:cTn>
                                        <p:tgtEl>
                                          <p:spTgt spid="537">
                                            <p:graphicEl>
                                              <a:chart seriesIdx="-4" categoryIdx="12" bldStep="category"/>
                                            </p:graphicEl>
                                          </p:spTgt>
                                        </p:tgtEl>
                                        <p:attrNameLst>
                                          <p:attrName>style.visibility</p:attrName>
                                        </p:attrNameLst>
                                      </p:cBhvr>
                                      <p:to>
                                        <p:strVal val="hidden"/>
                                      </p:to>
                                    </p:set>
                                  </p:childTnLst>
                                </p:cTn>
                              </p:par>
                            </p:childTnLst>
                          </p:cTn>
                        </p:par>
                        <p:par>
                          <p:cTn id="204" fill="hold">
                            <p:stCondLst>
                              <p:cond delay="246000"/>
                            </p:stCondLst>
                            <p:childTnLst>
                              <p:par>
                                <p:cTn id="205" presetID="10" presetClass="exit" fill="hold" grpId="3" nodeType="afterEffect">
                                  <p:stCondLst>
                                    <p:cond delay="0"/>
                                  </p:stCondLst>
                                  <p:childTnLst>
                                    <p:animEffect transition="out" filter="fade">
                                      <p:cBhvr>
                                        <p:cTn id="206" dur="5000" fill="hold"/>
                                        <p:tgtEl>
                                          <p:spTgt spid="537">
                                            <p:graphicEl>
                                              <a:chart seriesIdx="-4" categoryIdx="11" bldStep="category"/>
                                            </p:graphicEl>
                                          </p:spTgt>
                                        </p:tgtEl>
                                      </p:cBhvr>
                                    </p:animEffect>
                                    <p:set>
                                      <p:cBhvr>
                                        <p:cTn id="207" fill="hold">
                                          <p:stCondLst>
                                            <p:cond delay="4999"/>
                                          </p:stCondLst>
                                        </p:cTn>
                                        <p:tgtEl>
                                          <p:spTgt spid="537">
                                            <p:graphicEl>
                                              <a:chart seriesIdx="-4" categoryIdx="11" bldStep="category"/>
                                            </p:graphicEl>
                                          </p:spTgt>
                                        </p:tgtEl>
                                        <p:attrNameLst>
                                          <p:attrName>style.visibility</p:attrName>
                                        </p:attrNameLst>
                                      </p:cBhvr>
                                      <p:to>
                                        <p:strVal val="hidden"/>
                                      </p:to>
                                    </p:set>
                                  </p:childTnLst>
                                </p:cTn>
                              </p:par>
                            </p:childTnLst>
                          </p:cTn>
                        </p:par>
                        <p:par>
                          <p:cTn id="208" fill="hold">
                            <p:stCondLst>
                              <p:cond delay="251000"/>
                            </p:stCondLst>
                            <p:childTnLst>
                              <p:par>
                                <p:cTn id="209" presetID="10" presetClass="exit" fill="hold" grpId="3" nodeType="afterEffect">
                                  <p:stCondLst>
                                    <p:cond delay="0"/>
                                  </p:stCondLst>
                                  <p:childTnLst>
                                    <p:animEffect transition="out" filter="fade">
                                      <p:cBhvr>
                                        <p:cTn id="210" dur="5000" fill="hold"/>
                                        <p:tgtEl>
                                          <p:spTgt spid="537">
                                            <p:graphicEl>
                                              <a:chart seriesIdx="-4" categoryIdx="10" bldStep="category"/>
                                            </p:graphicEl>
                                          </p:spTgt>
                                        </p:tgtEl>
                                      </p:cBhvr>
                                    </p:animEffect>
                                    <p:set>
                                      <p:cBhvr>
                                        <p:cTn id="211" fill="hold">
                                          <p:stCondLst>
                                            <p:cond delay="4999"/>
                                          </p:stCondLst>
                                        </p:cTn>
                                        <p:tgtEl>
                                          <p:spTgt spid="537">
                                            <p:graphicEl>
                                              <a:chart seriesIdx="-4" categoryIdx="10" bldStep="category"/>
                                            </p:graphicEl>
                                          </p:spTgt>
                                        </p:tgtEl>
                                        <p:attrNameLst>
                                          <p:attrName>style.visibility</p:attrName>
                                        </p:attrNameLst>
                                      </p:cBhvr>
                                      <p:to>
                                        <p:strVal val="hidden"/>
                                      </p:to>
                                    </p:set>
                                  </p:childTnLst>
                                </p:cTn>
                              </p:par>
                            </p:childTnLst>
                          </p:cTn>
                        </p:par>
                        <p:par>
                          <p:cTn id="212" fill="hold">
                            <p:stCondLst>
                              <p:cond delay="256000"/>
                            </p:stCondLst>
                            <p:childTnLst>
                              <p:par>
                                <p:cTn id="213" presetID="10" presetClass="exit" fill="hold" grpId="3" nodeType="afterEffect">
                                  <p:stCondLst>
                                    <p:cond delay="0"/>
                                  </p:stCondLst>
                                  <p:childTnLst>
                                    <p:animEffect transition="out" filter="fade">
                                      <p:cBhvr>
                                        <p:cTn id="214" dur="5000" fill="hold"/>
                                        <p:tgtEl>
                                          <p:spTgt spid="537">
                                            <p:graphicEl>
                                              <a:chart seriesIdx="-4" categoryIdx="9" bldStep="category"/>
                                            </p:graphicEl>
                                          </p:spTgt>
                                        </p:tgtEl>
                                      </p:cBhvr>
                                    </p:animEffect>
                                    <p:set>
                                      <p:cBhvr>
                                        <p:cTn id="215" fill="hold">
                                          <p:stCondLst>
                                            <p:cond delay="4999"/>
                                          </p:stCondLst>
                                        </p:cTn>
                                        <p:tgtEl>
                                          <p:spTgt spid="537">
                                            <p:graphicEl>
                                              <a:chart seriesIdx="-4" categoryIdx="9" bldStep="category"/>
                                            </p:graphicEl>
                                          </p:spTgt>
                                        </p:tgtEl>
                                        <p:attrNameLst>
                                          <p:attrName>style.visibility</p:attrName>
                                        </p:attrNameLst>
                                      </p:cBhvr>
                                      <p:to>
                                        <p:strVal val="hidden"/>
                                      </p:to>
                                    </p:set>
                                  </p:childTnLst>
                                </p:cTn>
                              </p:par>
                            </p:childTnLst>
                          </p:cTn>
                        </p:par>
                        <p:par>
                          <p:cTn id="216" fill="hold">
                            <p:stCondLst>
                              <p:cond delay="261000"/>
                            </p:stCondLst>
                            <p:childTnLst>
                              <p:par>
                                <p:cTn id="217" presetID="10" presetClass="exit" fill="hold" grpId="3" nodeType="afterEffect">
                                  <p:stCondLst>
                                    <p:cond delay="0"/>
                                  </p:stCondLst>
                                  <p:childTnLst>
                                    <p:animEffect transition="out" filter="fade">
                                      <p:cBhvr>
                                        <p:cTn id="218" dur="5000" fill="hold"/>
                                        <p:tgtEl>
                                          <p:spTgt spid="537">
                                            <p:graphicEl>
                                              <a:chart seriesIdx="-4" categoryIdx="8" bldStep="category"/>
                                            </p:graphicEl>
                                          </p:spTgt>
                                        </p:tgtEl>
                                      </p:cBhvr>
                                    </p:animEffect>
                                    <p:set>
                                      <p:cBhvr>
                                        <p:cTn id="219" fill="hold">
                                          <p:stCondLst>
                                            <p:cond delay="4999"/>
                                          </p:stCondLst>
                                        </p:cTn>
                                        <p:tgtEl>
                                          <p:spTgt spid="537">
                                            <p:graphicEl>
                                              <a:chart seriesIdx="-4" categoryIdx="8" bldStep="category"/>
                                            </p:graphicEl>
                                          </p:spTgt>
                                        </p:tgtEl>
                                        <p:attrNameLst>
                                          <p:attrName>style.visibility</p:attrName>
                                        </p:attrNameLst>
                                      </p:cBhvr>
                                      <p:to>
                                        <p:strVal val="hidden"/>
                                      </p:to>
                                    </p:set>
                                  </p:childTnLst>
                                </p:cTn>
                              </p:par>
                            </p:childTnLst>
                          </p:cTn>
                        </p:par>
                        <p:par>
                          <p:cTn id="220" fill="hold">
                            <p:stCondLst>
                              <p:cond delay="266000"/>
                            </p:stCondLst>
                            <p:childTnLst>
                              <p:par>
                                <p:cTn id="221" presetID="10" presetClass="exit" fill="hold" grpId="3" nodeType="afterEffect">
                                  <p:stCondLst>
                                    <p:cond delay="0"/>
                                  </p:stCondLst>
                                  <p:childTnLst>
                                    <p:animEffect transition="out" filter="fade">
                                      <p:cBhvr>
                                        <p:cTn id="222" dur="5000" fill="hold"/>
                                        <p:tgtEl>
                                          <p:spTgt spid="537">
                                            <p:graphicEl>
                                              <a:chart seriesIdx="-4" categoryIdx="7" bldStep="category"/>
                                            </p:graphicEl>
                                          </p:spTgt>
                                        </p:tgtEl>
                                      </p:cBhvr>
                                    </p:animEffect>
                                    <p:set>
                                      <p:cBhvr>
                                        <p:cTn id="223" fill="hold">
                                          <p:stCondLst>
                                            <p:cond delay="4999"/>
                                          </p:stCondLst>
                                        </p:cTn>
                                        <p:tgtEl>
                                          <p:spTgt spid="537">
                                            <p:graphicEl>
                                              <a:chart seriesIdx="-4" categoryIdx="7" bldStep="category"/>
                                            </p:graphicEl>
                                          </p:spTgt>
                                        </p:tgtEl>
                                        <p:attrNameLst>
                                          <p:attrName>style.visibility</p:attrName>
                                        </p:attrNameLst>
                                      </p:cBhvr>
                                      <p:to>
                                        <p:strVal val="hidden"/>
                                      </p:to>
                                    </p:set>
                                  </p:childTnLst>
                                </p:cTn>
                              </p:par>
                            </p:childTnLst>
                          </p:cTn>
                        </p:par>
                        <p:par>
                          <p:cTn id="224" fill="hold">
                            <p:stCondLst>
                              <p:cond delay="271000"/>
                            </p:stCondLst>
                            <p:childTnLst>
                              <p:par>
                                <p:cTn id="225" presetID="10" presetClass="exit" fill="hold" grpId="3" nodeType="afterEffect">
                                  <p:stCondLst>
                                    <p:cond delay="0"/>
                                  </p:stCondLst>
                                  <p:childTnLst>
                                    <p:animEffect transition="out" filter="fade">
                                      <p:cBhvr>
                                        <p:cTn id="226" dur="5000" fill="hold"/>
                                        <p:tgtEl>
                                          <p:spTgt spid="537">
                                            <p:graphicEl>
                                              <a:chart seriesIdx="-4" categoryIdx="6" bldStep="category"/>
                                            </p:graphicEl>
                                          </p:spTgt>
                                        </p:tgtEl>
                                      </p:cBhvr>
                                    </p:animEffect>
                                    <p:set>
                                      <p:cBhvr>
                                        <p:cTn id="227" fill="hold">
                                          <p:stCondLst>
                                            <p:cond delay="4999"/>
                                          </p:stCondLst>
                                        </p:cTn>
                                        <p:tgtEl>
                                          <p:spTgt spid="537">
                                            <p:graphicEl>
                                              <a:chart seriesIdx="-4" categoryIdx="6" bldStep="category"/>
                                            </p:graphicEl>
                                          </p:spTgt>
                                        </p:tgtEl>
                                        <p:attrNameLst>
                                          <p:attrName>style.visibility</p:attrName>
                                        </p:attrNameLst>
                                      </p:cBhvr>
                                      <p:to>
                                        <p:strVal val="hidden"/>
                                      </p:to>
                                    </p:set>
                                  </p:childTnLst>
                                </p:cTn>
                              </p:par>
                            </p:childTnLst>
                          </p:cTn>
                        </p:par>
                        <p:par>
                          <p:cTn id="228" fill="hold">
                            <p:stCondLst>
                              <p:cond delay="276000"/>
                            </p:stCondLst>
                            <p:childTnLst>
                              <p:par>
                                <p:cTn id="229" presetID="10" presetClass="exit" fill="hold" grpId="3" nodeType="afterEffect">
                                  <p:stCondLst>
                                    <p:cond delay="0"/>
                                  </p:stCondLst>
                                  <p:childTnLst>
                                    <p:animEffect transition="out" filter="fade">
                                      <p:cBhvr>
                                        <p:cTn id="230" dur="5000" fill="hold"/>
                                        <p:tgtEl>
                                          <p:spTgt spid="537">
                                            <p:graphicEl>
                                              <a:chart seriesIdx="-4" categoryIdx="5" bldStep="category"/>
                                            </p:graphicEl>
                                          </p:spTgt>
                                        </p:tgtEl>
                                      </p:cBhvr>
                                    </p:animEffect>
                                    <p:set>
                                      <p:cBhvr>
                                        <p:cTn id="231" fill="hold">
                                          <p:stCondLst>
                                            <p:cond delay="4999"/>
                                          </p:stCondLst>
                                        </p:cTn>
                                        <p:tgtEl>
                                          <p:spTgt spid="537">
                                            <p:graphicEl>
                                              <a:chart seriesIdx="-4" categoryIdx="5" bldStep="category"/>
                                            </p:graphicEl>
                                          </p:spTgt>
                                        </p:tgtEl>
                                        <p:attrNameLst>
                                          <p:attrName>style.visibility</p:attrName>
                                        </p:attrNameLst>
                                      </p:cBhvr>
                                      <p:to>
                                        <p:strVal val="hidden"/>
                                      </p:to>
                                    </p:set>
                                  </p:childTnLst>
                                </p:cTn>
                              </p:par>
                            </p:childTnLst>
                          </p:cTn>
                        </p:par>
                        <p:par>
                          <p:cTn id="232" fill="hold">
                            <p:stCondLst>
                              <p:cond delay="281000"/>
                            </p:stCondLst>
                            <p:childTnLst>
                              <p:par>
                                <p:cTn id="233" presetID="10" presetClass="exit" fill="hold" grpId="3" nodeType="afterEffect">
                                  <p:stCondLst>
                                    <p:cond delay="0"/>
                                  </p:stCondLst>
                                  <p:childTnLst>
                                    <p:animEffect transition="out" filter="fade">
                                      <p:cBhvr>
                                        <p:cTn id="234" dur="5000" fill="hold"/>
                                        <p:tgtEl>
                                          <p:spTgt spid="537">
                                            <p:graphicEl>
                                              <a:chart seriesIdx="-4" categoryIdx="4" bldStep="category"/>
                                            </p:graphicEl>
                                          </p:spTgt>
                                        </p:tgtEl>
                                      </p:cBhvr>
                                    </p:animEffect>
                                    <p:set>
                                      <p:cBhvr>
                                        <p:cTn id="235" fill="hold">
                                          <p:stCondLst>
                                            <p:cond delay="4999"/>
                                          </p:stCondLst>
                                        </p:cTn>
                                        <p:tgtEl>
                                          <p:spTgt spid="537">
                                            <p:graphicEl>
                                              <a:chart seriesIdx="-4" categoryIdx="4" bldStep="category"/>
                                            </p:graphicEl>
                                          </p:spTgt>
                                        </p:tgtEl>
                                        <p:attrNameLst>
                                          <p:attrName>style.visibility</p:attrName>
                                        </p:attrNameLst>
                                      </p:cBhvr>
                                      <p:to>
                                        <p:strVal val="hidden"/>
                                      </p:to>
                                    </p:set>
                                  </p:childTnLst>
                                </p:cTn>
                              </p:par>
                            </p:childTnLst>
                          </p:cTn>
                        </p:par>
                        <p:par>
                          <p:cTn id="236" fill="hold">
                            <p:stCondLst>
                              <p:cond delay="286000"/>
                            </p:stCondLst>
                            <p:childTnLst>
                              <p:par>
                                <p:cTn id="237" presetID="10" presetClass="exit" fill="hold" grpId="3" nodeType="afterEffect">
                                  <p:stCondLst>
                                    <p:cond delay="0"/>
                                  </p:stCondLst>
                                  <p:childTnLst>
                                    <p:animEffect transition="out" filter="fade">
                                      <p:cBhvr>
                                        <p:cTn id="238" dur="5000" fill="hold"/>
                                        <p:tgtEl>
                                          <p:spTgt spid="537">
                                            <p:graphicEl>
                                              <a:chart seriesIdx="-4" categoryIdx="3" bldStep="category"/>
                                            </p:graphicEl>
                                          </p:spTgt>
                                        </p:tgtEl>
                                      </p:cBhvr>
                                    </p:animEffect>
                                    <p:set>
                                      <p:cBhvr>
                                        <p:cTn id="239" fill="hold">
                                          <p:stCondLst>
                                            <p:cond delay="4999"/>
                                          </p:stCondLst>
                                        </p:cTn>
                                        <p:tgtEl>
                                          <p:spTgt spid="537">
                                            <p:graphicEl>
                                              <a:chart seriesIdx="-4" categoryIdx="3" bldStep="category"/>
                                            </p:graphicEl>
                                          </p:spTgt>
                                        </p:tgtEl>
                                        <p:attrNameLst>
                                          <p:attrName>style.visibility</p:attrName>
                                        </p:attrNameLst>
                                      </p:cBhvr>
                                      <p:to>
                                        <p:strVal val="hidden"/>
                                      </p:to>
                                    </p:set>
                                  </p:childTnLst>
                                </p:cTn>
                              </p:par>
                            </p:childTnLst>
                          </p:cTn>
                        </p:par>
                        <p:par>
                          <p:cTn id="240" fill="hold">
                            <p:stCondLst>
                              <p:cond delay="291000"/>
                            </p:stCondLst>
                            <p:childTnLst>
                              <p:par>
                                <p:cTn id="241" presetID="10" presetClass="exit" fill="hold" grpId="3" nodeType="afterEffect">
                                  <p:stCondLst>
                                    <p:cond delay="0"/>
                                  </p:stCondLst>
                                  <p:childTnLst>
                                    <p:animEffect transition="out" filter="fade">
                                      <p:cBhvr>
                                        <p:cTn id="242" dur="5000" fill="hold"/>
                                        <p:tgtEl>
                                          <p:spTgt spid="537">
                                            <p:graphicEl>
                                              <a:chart seriesIdx="-4" categoryIdx="2" bldStep="category"/>
                                            </p:graphicEl>
                                          </p:spTgt>
                                        </p:tgtEl>
                                      </p:cBhvr>
                                    </p:animEffect>
                                    <p:set>
                                      <p:cBhvr>
                                        <p:cTn id="243" fill="hold">
                                          <p:stCondLst>
                                            <p:cond delay="4999"/>
                                          </p:stCondLst>
                                        </p:cTn>
                                        <p:tgtEl>
                                          <p:spTgt spid="537">
                                            <p:graphicEl>
                                              <a:chart seriesIdx="-4" categoryIdx="2" bldStep="category"/>
                                            </p:graphicEl>
                                          </p:spTgt>
                                        </p:tgtEl>
                                        <p:attrNameLst>
                                          <p:attrName>style.visibility</p:attrName>
                                        </p:attrNameLst>
                                      </p:cBhvr>
                                      <p:to>
                                        <p:strVal val="hidden"/>
                                      </p:to>
                                    </p:set>
                                  </p:childTnLst>
                                </p:cTn>
                              </p:par>
                            </p:childTnLst>
                          </p:cTn>
                        </p:par>
                        <p:par>
                          <p:cTn id="244" fill="hold">
                            <p:stCondLst>
                              <p:cond delay="296000"/>
                            </p:stCondLst>
                            <p:childTnLst>
                              <p:par>
                                <p:cTn id="245" presetID="10" presetClass="exit" fill="hold" grpId="3" nodeType="afterEffect">
                                  <p:stCondLst>
                                    <p:cond delay="0"/>
                                  </p:stCondLst>
                                  <p:childTnLst>
                                    <p:animEffect transition="out" filter="fade">
                                      <p:cBhvr>
                                        <p:cTn id="246" dur="5000" fill="hold"/>
                                        <p:tgtEl>
                                          <p:spTgt spid="537">
                                            <p:graphicEl>
                                              <a:chart seriesIdx="-4" categoryIdx="1" bldStep="category"/>
                                            </p:graphicEl>
                                          </p:spTgt>
                                        </p:tgtEl>
                                      </p:cBhvr>
                                    </p:animEffect>
                                    <p:set>
                                      <p:cBhvr>
                                        <p:cTn id="247" fill="hold">
                                          <p:stCondLst>
                                            <p:cond delay="4999"/>
                                          </p:stCondLst>
                                        </p:cTn>
                                        <p:tgtEl>
                                          <p:spTgt spid="537">
                                            <p:graphicEl>
                                              <a:chart seriesIdx="-4" categoryIdx="1" bldStep="category"/>
                                            </p:graphicEl>
                                          </p:spTgt>
                                        </p:tgtEl>
                                        <p:attrNameLst>
                                          <p:attrName>style.visibility</p:attrName>
                                        </p:attrNameLst>
                                      </p:cBhvr>
                                      <p:to>
                                        <p:strVal val="hidden"/>
                                      </p:to>
                                    </p:set>
                                  </p:childTnLst>
                                </p:cTn>
                              </p:par>
                            </p:childTnLst>
                          </p:cTn>
                        </p:par>
                        <p:par>
                          <p:cTn id="248" fill="hold">
                            <p:stCondLst>
                              <p:cond delay="301000"/>
                            </p:stCondLst>
                            <p:childTnLst>
                              <p:par>
                                <p:cTn id="249" presetID="10" presetClass="exit" fill="hold" grpId="3" nodeType="afterEffect">
                                  <p:stCondLst>
                                    <p:cond delay="0"/>
                                  </p:stCondLst>
                                  <p:childTnLst>
                                    <p:animEffect transition="out" filter="fade">
                                      <p:cBhvr>
                                        <p:cTn id="250" dur="5000" fill="hold"/>
                                        <p:tgtEl>
                                          <p:spTgt spid="537">
                                            <p:graphicEl>
                                              <a:chart seriesIdx="-4" categoryIdx="0" bldStep="category"/>
                                            </p:graphicEl>
                                          </p:spTgt>
                                        </p:tgtEl>
                                      </p:cBhvr>
                                    </p:animEffect>
                                    <p:set>
                                      <p:cBhvr>
                                        <p:cTn id="251" fill="hold">
                                          <p:stCondLst>
                                            <p:cond delay="4999"/>
                                          </p:stCondLst>
                                        </p:cTn>
                                        <p:tgtEl>
                                          <p:spTgt spid="537">
                                            <p:graphicEl>
                                              <a:chart seriesIdx="-4" categoryIdx="0" bldStep="category"/>
                                            </p:graphicEl>
                                          </p:spTgt>
                                        </p:tgtEl>
                                        <p:attrNameLst>
                                          <p:attrName>style.visibility</p:attrName>
                                        </p:attrNameLst>
                                      </p:cBhvr>
                                      <p:to>
                                        <p:strVal val="hidden"/>
                                      </p:to>
                                    </p:set>
                                  </p:childTnLst>
                                </p:cTn>
                              </p:par>
                            </p:childTnLst>
                          </p:cTn>
                        </p:par>
                        <p:par>
                          <p:cTn id="252" fill="hold">
                            <p:stCondLst>
                              <p:cond delay="306000"/>
                            </p:stCondLst>
                            <p:childTnLst>
                              <p:par>
                                <p:cTn id="253" presetID="10" presetClass="entr" fill="hold" grpId="4" nodeType="afterEffect">
                                  <p:stCondLst>
                                    <p:cond delay="0"/>
                                  </p:stCondLst>
                                  <p:iterate>
                                    <p:tmAbs val="0"/>
                                  </p:iterate>
                                  <p:childTnLst>
                                    <p:set>
                                      <p:cBhvr>
                                        <p:cTn id="254" fill="hold"/>
                                        <p:tgtEl>
                                          <p:spTgt spid="535"/>
                                        </p:tgtEl>
                                        <p:attrNameLst>
                                          <p:attrName>style.visibility</p:attrName>
                                        </p:attrNameLst>
                                      </p:cBhvr>
                                      <p:to>
                                        <p:strVal val="visible"/>
                                      </p:to>
                                    </p:set>
                                    <p:animEffect transition="in" filter="fade">
                                      <p:cBhvr>
                                        <p:cTn id="255" dur="500"/>
                                        <p:tgtEl>
                                          <p:spTgt spid="535"/>
                                        </p:tgtEl>
                                      </p:cBhvr>
                                    </p:animEffect>
                                  </p:childTnLst>
                                </p:cTn>
                              </p:par>
                            </p:childTnLst>
                          </p:cTn>
                        </p:par>
                        <p:par>
                          <p:cTn id="256" fill="hold">
                            <p:stCondLst>
                              <p:cond delay="306500"/>
                            </p:stCondLst>
                            <p:childTnLst>
                              <p:par>
                                <p:cTn id="257" presetID="1" presetClass="mediacall" presetSubtype="0" fill="hold" nodeType="afterEffect">
                                  <p:stCondLst>
                                    <p:cond delay="0"/>
                                  </p:stCondLst>
                                  <p:childTnLst>
                                    <p:cmd type="call" cmd="playFrom(0.0)">
                                      <p:cBhvr>
                                        <p:cTn id="258" dur="2000" fill="hold"/>
                                        <p:tgtEl>
                                          <p:spTgt spid="53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59" fill="hold" display="0">
                  <p:stCondLst>
                    <p:cond delay="indefinite"/>
                  </p:stCondLst>
                </p:cTn>
                <p:tgtEl>
                  <p:spTgt spid="538"/>
                </p:tgtEl>
              </p:cMediaNode>
            </p:audio>
            <p:audio>
              <p:cMediaNode vol="100000" showWhenStopped="0">
                <p:cTn id="260" fill="hold" display="0">
                  <p:stCondLst>
                    <p:cond delay="indefinite"/>
                  </p:stCondLst>
                </p:cTn>
                <p:tgtEl>
                  <p:spTgt spid="544"/>
                </p:tgtEl>
              </p:cMediaNode>
            </p:audio>
          </p:childTnLst>
        </p:cTn>
      </p:par>
    </p:tnLst>
    <p:bldLst>
      <p:bldP spid="535" grpId="4" animBg="1" advAuto="0"/>
      <p:bldGraphic spid="537" grpId="3">
        <p:bldSub>
          <a:bldChart bld="category"/>
        </p:bldSub>
      </p:bldGraphic>
      <p:bldP spid="543" grpId="1"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551"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552" name="Rechteck"/>
          <p:cNvSpPr/>
          <p:nvPr/>
        </p:nvSpPr>
        <p:spPr>
          <a:xfrm>
            <a:off x="2234009" y="1833202"/>
            <a:ext cx="15033241" cy="10287001"/>
          </a:xfrm>
          <a:prstGeom prst="rect">
            <a:avLst/>
          </a:prstGeom>
          <a:solidFill>
            <a:srgbClr val="FFFFFF"/>
          </a:solidFill>
          <a:ln w="12700">
            <a:miter lim="400000"/>
          </a:ln>
          <a:effectLst>
            <a:outerShdw blurRad="190500" dist="8455" dir="5400000" rotWithShape="0">
              <a:srgbClr val="000000"/>
            </a:outerShdw>
          </a:effectLst>
        </p:spPr>
        <p:txBody>
          <a:bodyPr lIns="71437" tIns="71437" rIns="71437" bIns="71437" anchor="ctr"/>
          <a:lstStyle/>
          <a:p>
            <a:pPr>
              <a:defRPr sz="3200">
                <a:solidFill>
                  <a:srgbClr val="FFFFFF"/>
                </a:solidFill>
              </a:defRPr>
            </a:pPr>
            <a:endParaRPr/>
          </a:p>
        </p:txBody>
      </p:sp>
      <p:pic>
        <p:nvPicPr>
          <p:cNvPr id="553" name="sr_20191214_image0212.jpg" descr="sr_20191214_image0212.jpg"/>
          <p:cNvPicPr>
            <a:picLocks noChangeAspect="1"/>
          </p:cNvPicPr>
          <p:nvPr/>
        </p:nvPicPr>
        <p:blipFill>
          <a:blip r:embed="rId2">
            <a:extLst/>
          </a:blip>
          <a:stretch>
            <a:fillRect/>
          </a:stretch>
        </p:blipFill>
        <p:spPr>
          <a:xfrm>
            <a:off x="2640831" y="2225526"/>
            <a:ext cx="14224001" cy="9484140"/>
          </a:xfrm>
          <a:prstGeom prst="rect">
            <a:avLst/>
          </a:prstGeom>
          <a:ln w="12700">
            <a:miter lim="400000"/>
          </a:ln>
        </p:spPr>
      </p:pic>
      <p:sp>
        <p:nvSpPr>
          <p:cNvPr id="28" name="Kreis"/>
          <p:cNvSpPr/>
          <p:nvPr/>
        </p:nvSpPr>
        <p:spPr>
          <a:xfrm>
            <a:off x="18386896" y="11227469"/>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29" name="Kreis"/>
          <p:cNvSpPr/>
          <p:nvPr/>
        </p:nvSpPr>
        <p:spPr>
          <a:xfrm>
            <a:off x="18386896" y="10003338"/>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0" name="Kreis"/>
          <p:cNvSpPr/>
          <p:nvPr/>
        </p:nvSpPr>
        <p:spPr>
          <a:xfrm>
            <a:off x="18386896" y="4693850"/>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1" name="Kreis"/>
          <p:cNvSpPr/>
          <p:nvPr/>
        </p:nvSpPr>
        <p:spPr>
          <a:xfrm>
            <a:off x="18386896" y="3482262"/>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2" name="Kreis"/>
          <p:cNvSpPr/>
          <p:nvPr/>
        </p:nvSpPr>
        <p:spPr>
          <a:xfrm>
            <a:off x="18392775" y="2257350"/>
            <a:ext cx="1016000"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3" name="VOTE"/>
          <p:cNvSpPr txBox="1"/>
          <p:nvPr/>
        </p:nvSpPr>
        <p:spPr>
          <a:xfrm>
            <a:off x="18487801" y="1009637"/>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VOTE</a:t>
            </a:r>
          </a:p>
        </p:txBody>
      </p:sp>
      <p:sp>
        <p:nvSpPr>
          <p:cNvPr id="34" name="best recreation"/>
          <p:cNvSpPr txBox="1"/>
          <p:nvPr/>
        </p:nvSpPr>
        <p:spPr>
          <a:xfrm>
            <a:off x="19707696" y="22255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best recreation</a:t>
            </a:r>
          </a:p>
        </p:txBody>
      </p:sp>
      <p:sp>
        <p:nvSpPr>
          <p:cNvPr id="35" name="best lighting"/>
          <p:cNvSpPr txBox="1"/>
          <p:nvPr/>
        </p:nvSpPr>
        <p:spPr>
          <a:xfrm>
            <a:off x="19707696" y="344141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lighting</a:t>
            </a:r>
          </a:p>
        </p:txBody>
      </p:sp>
      <p:sp>
        <p:nvSpPr>
          <p:cNvPr id="36" name="best items"/>
          <p:cNvSpPr txBox="1"/>
          <p:nvPr/>
        </p:nvSpPr>
        <p:spPr>
          <a:xfrm>
            <a:off x="19707696" y="4667349"/>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items</a:t>
            </a:r>
          </a:p>
        </p:txBody>
      </p:sp>
      <p:sp>
        <p:nvSpPr>
          <p:cNvPr id="37" name="fastest player"/>
          <p:cNvSpPr txBox="1"/>
          <p:nvPr/>
        </p:nvSpPr>
        <p:spPr>
          <a:xfrm>
            <a:off x="19707696" y="9960988"/>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fastest player</a:t>
            </a:r>
          </a:p>
        </p:txBody>
      </p:sp>
      <p:sp>
        <p:nvSpPr>
          <p:cNvPr id="38" name="slowest player"/>
          <p:cNvSpPr txBox="1"/>
          <p:nvPr/>
        </p:nvSpPr>
        <p:spPr>
          <a:xfrm>
            <a:off x="19707696" y="111980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slowest player</a:t>
            </a:r>
          </a:p>
        </p:txBody>
      </p:sp>
      <p:sp>
        <p:nvSpPr>
          <p:cNvPr id="39" name="🖼"/>
          <p:cNvSpPr txBox="1"/>
          <p:nvPr/>
        </p:nvSpPr>
        <p:spPr>
          <a:xfrm>
            <a:off x="18487801" y="2225526"/>
            <a:ext cx="819374" cy="78104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a:t>
            </a:r>
          </a:p>
        </p:txBody>
      </p:sp>
      <p:sp>
        <p:nvSpPr>
          <p:cNvPr id="40" name="🔦"/>
          <p:cNvSpPr txBox="1"/>
          <p:nvPr/>
        </p:nvSpPr>
        <p:spPr>
          <a:xfrm>
            <a:off x="18487801" y="3428922"/>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1" name="📦"/>
          <p:cNvSpPr txBox="1"/>
          <p:nvPr/>
        </p:nvSpPr>
        <p:spPr>
          <a:xfrm>
            <a:off x="18487801" y="4667349"/>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2" name="🌪"/>
          <p:cNvSpPr txBox="1"/>
          <p:nvPr/>
        </p:nvSpPr>
        <p:spPr>
          <a:xfrm>
            <a:off x="18487801" y="997370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3" name="🐌"/>
          <p:cNvSpPr txBox="1"/>
          <p:nvPr/>
        </p:nvSpPr>
        <p:spPr>
          <a:xfrm>
            <a:off x="18487801" y="1119802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4" name="Kreis"/>
          <p:cNvSpPr/>
          <p:nvPr/>
        </p:nvSpPr>
        <p:spPr>
          <a:xfrm>
            <a:off x="18386896" y="5906877"/>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5" name="funniest image"/>
          <p:cNvSpPr txBox="1"/>
          <p:nvPr/>
        </p:nvSpPr>
        <p:spPr>
          <a:xfrm>
            <a:off x="19707696" y="588037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funniest image</a:t>
            </a:r>
          </a:p>
        </p:txBody>
      </p:sp>
      <p:sp>
        <p:nvSpPr>
          <p:cNvPr id="46" name="🎉"/>
          <p:cNvSpPr txBox="1"/>
          <p:nvPr/>
        </p:nvSpPr>
        <p:spPr>
          <a:xfrm>
            <a:off x="18487801" y="588037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7" name="Kreis"/>
          <p:cNvSpPr/>
          <p:nvPr/>
        </p:nvSpPr>
        <p:spPr>
          <a:xfrm>
            <a:off x="18386896" y="7125124"/>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8" name="most creative"/>
          <p:cNvSpPr txBox="1"/>
          <p:nvPr/>
        </p:nvSpPr>
        <p:spPr>
          <a:xfrm>
            <a:off x="19707696" y="709862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most creative</a:t>
            </a:r>
          </a:p>
        </p:txBody>
      </p:sp>
      <p:sp>
        <p:nvSpPr>
          <p:cNvPr id="49" name="🔮"/>
          <p:cNvSpPr txBox="1"/>
          <p:nvPr/>
        </p:nvSpPr>
        <p:spPr>
          <a:xfrm>
            <a:off x="18487801" y="709862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50" name="BONUS POINTS"/>
          <p:cNvSpPr txBox="1"/>
          <p:nvPr/>
        </p:nvSpPr>
        <p:spPr>
          <a:xfrm>
            <a:off x="18487801" y="8748171"/>
            <a:ext cx="471307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a:t>BONUS POINTS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p:tmAbs val="0"/>
                                  </p:iterate>
                                  <p:childTnLst>
                                    <p:set>
                                      <p:cBhvr>
                                        <p:cTn id="6" fill="hold"/>
                                        <p:tgtEl>
                                          <p:spTgt spid="553"/>
                                        </p:tgtEl>
                                        <p:attrNameLst>
                                          <p:attrName>style.visibility</p:attrName>
                                        </p:attrNameLst>
                                      </p:cBhvr>
                                      <p:to>
                                        <p:strVal val="visible"/>
                                      </p:to>
                                    </p:set>
                                    <p:animEffect transition="in" filter="fade">
                                      <p:cBhvr>
                                        <p:cTn id="7" dur="5000"/>
                                        <p:tgtEl>
                                          <p:spTgt spid="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 grpId="1"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578"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579" name="TIME"/>
          <p:cNvSpPr txBox="1"/>
          <p:nvPr/>
        </p:nvSpPr>
        <p:spPr>
          <a:xfrm>
            <a:off x="18087280" y="5488880"/>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1" baseline="-27083">
                <a:solidFill>
                  <a:srgbClr val="424242"/>
                </a:solidFill>
                <a:latin typeface="Signika"/>
                <a:ea typeface="Signika"/>
                <a:cs typeface="Signika"/>
                <a:sym typeface="Signika"/>
              </a:defRPr>
            </a:lvl1pPr>
          </a:lstStyle>
          <a:p>
            <a:r>
              <a:rPr sz="7200" dirty="0"/>
              <a:t>TIME</a:t>
            </a:r>
          </a:p>
        </p:txBody>
      </p:sp>
      <p:sp>
        <p:nvSpPr>
          <p:cNvPr id="580" name="5 minutes"/>
          <p:cNvSpPr txBox="1"/>
          <p:nvPr/>
        </p:nvSpPr>
        <p:spPr>
          <a:xfrm>
            <a:off x="18087280" y="6271886"/>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a:t>5 minutes</a:t>
            </a:r>
          </a:p>
        </p:txBody>
      </p:sp>
      <p:sp>
        <p:nvSpPr>
          <p:cNvPr id="581" name="Kreis"/>
          <p:cNvSpPr/>
          <p:nvPr/>
        </p:nvSpPr>
        <p:spPr>
          <a:xfrm>
            <a:off x="18485569" y="2232496"/>
            <a:ext cx="3256385" cy="3256385"/>
          </a:xfrm>
          <a:prstGeom prst="ellipse">
            <a:avLst/>
          </a:prstGeom>
          <a:solidFill>
            <a:schemeClr val="accent3">
              <a:hueOff val="-333990"/>
              <a:satOff val="3917"/>
              <a:lumOff val="-6666"/>
            </a:schemeClr>
          </a:solidFill>
          <a:ln w="12700">
            <a:miter lim="400000"/>
          </a:ln>
        </p:spPr>
        <p:txBody>
          <a:bodyPr lIns="71437" tIns="71437" rIns="71437" bIns="71437" anchor="ctr"/>
          <a:lstStyle/>
          <a:p>
            <a:pPr>
              <a:defRPr sz="3200">
                <a:solidFill>
                  <a:srgbClr val="FFFFFF"/>
                </a:solidFill>
              </a:defRPr>
            </a:pPr>
            <a:endParaRPr/>
          </a:p>
        </p:txBody>
      </p:sp>
      <p:sp>
        <p:nvSpPr>
          <p:cNvPr id="582" name="Kreis"/>
          <p:cNvSpPr/>
          <p:nvPr/>
        </p:nvSpPr>
        <p:spPr>
          <a:xfrm>
            <a:off x="18487801" y="2232496"/>
            <a:ext cx="3256385" cy="3256385"/>
          </a:xfrm>
          <a:prstGeom prst="ellipse">
            <a:avLst/>
          </a:prstGeom>
          <a:solidFill>
            <a:schemeClr val="accent5"/>
          </a:solidFill>
          <a:ln w="12700">
            <a:miter lim="400000"/>
          </a:ln>
        </p:spPr>
        <p:txBody>
          <a:bodyPr lIns="71437" tIns="71437" rIns="71437" bIns="71437" anchor="ctr"/>
          <a:lstStyle/>
          <a:p>
            <a:pPr>
              <a:defRPr sz="3200">
                <a:solidFill>
                  <a:srgbClr val="FFFFFF"/>
                </a:solidFill>
              </a:defRPr>
            </a:pPr>
            <a:endParaRPr/>
          </a:p>
        </p:txBody>
      </p:sp>
      <p:sp>
        <p:nvSpPr>
          <p:cNvPr id="583" name="Kreis"/>
          <p:cNvSpPr/>
          <p:nvPr/>
        </p:nvSpPr>
        <p:spPr>
          <a:xfrm>
            <a:off x="19295417" y="3046418"/>
            <a:ext cx="1628540" cy="1628541"/>
          </a:xfrm>
          <a:prstGeom prst="ellipse">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graphicFrame>
        <p:nvGraphicFramePr>
          <p:cNvPr id="584" name="2D-Donutdiagramm"/>
          <p:cNvGraphicFramePr/>
          <p:nvPr/>
        </p:nvGraphicFramePr>
        <p:xfrm>
          <a:off x="18487801" y="2232496"/>
          <a:ext cx="3254153" cy="3254153"/>
        </p:xfrm>
        <a:graphic>
          <a:graphicData uri="http://schemas.openxmlformats.org/drawingml/2006/chart">
            <c:chart xmlns:c="http://schemas.openxmlformats.org/drawingml/2006/chart" xmlns:r="http://schemas.openxmlformats.org/officeDocument/2006/relationships" r:id="rId6"/>
          </a:graphicData>
        </a:graphic>
      </p:graphicFrame>
      <p:pic>
        <p:nvPicPr>
          <p:cNvPr id="585" name="Alarm Clock Electric Beeping.wav" descr="Alarm Clock Electric Beeping.wav"/>
          <p:cNvPicPr>
            <a:picLocks/>
          </p:cNvPicPr>
          <p:nvPr>
            <a:audioFile r:link="rId2"/>
            <p:extLst>
              <p:ext uri="{DAA4B4D4-6D71-4841-9C94-3DE7FCFB9230}">
                <p14:media xmlns:p14="http://schemas.microsoft.com/office/powerpoint/2010/main" r:embed="rId1"/>
              </p:ext>
            </p:extLst>
          </p:nvPr>
        </p:nvPicPr>
        <p:blipFill>
          <a:blip r:embed="rId7">
            <a:extLst/>
          </a:blip>
          <a:stretch>
            <a:fillRect/>
          </a:stretch>
        </p:blipFill>
        <p:spPr>
          <a:xfrm>
            <a:off x="26106577" y="9153485"/>
            <a:ext cx="571501" cy="571501"/>
          </a:xfrm>
          <a:prstGeom prst="rect">
            <a:avLst/>
          </a:prstGeom>
          <a:ln w="12700">
            <a:miter lim="400000"/>
          </a:ln>
        </p:spPr>
      </p:pic>
      <p:grpSp>
        <p:nvGrpSpPr>
          <p:cNvPr id="590" name="Gruppieren"/>
          <p:cNvGrpSpPr/>
          <p:nvPr/>
        </p:nvGrpSpPr>
        <p:grpSpPr>
          <a:xfrm>
            <a:off x="2234009" y="1833202"/>
            <a:ext cx="15033242" cy="10287001"/>
            <a:chOff x="0" y="0"/>
            <a:chExt cx="15033241" cy="10287000"/>
          </a:xfrm>
        </p:grpSpPr>
        <p:sp>
          <p:nvSpPr>
            <p:cNvPr id="586"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587" name="On the left-hand side of the image is a woman in a red coat kneeling and reaching out her hand towards a group of small birds on the right. She is feeding them. In the background there are park benches."/>
            <p:cNvSpPr txBox="1"/>
            <p:nvPr/>
          </p:nvSpPr>
          <p:spPr>
            <a:xfrm>
              <a:off x="1625339" y="2831070"/>
              <a:ext cx="11930236" cy="407355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6400"/>
                </a:lnSpc>
                <a:defRPr sz="4800" baseline="-27083">
                  <a:solidFill>
                    <a:srgbClr val="424242"/>
                  </a:solidFill>
                  <a:latin typeface="Signika"/>
                  <a:ea typeface="Signika"/>
                  <a:cs typeface="Signika"/>
                  <a:sym typeface="Signika"/>
                </a:defRPr>
              </a:pPr>
              <a:r>
                <a:rPr sz="7200"/>
                <a:t>On the left-hand side of the image is a </a:t>
              </a:r>
              <a:r>
                <a:rPr sz="7200" b="1"/>
                <a:t>woman</a:t>
              </a:r>
              <a:r>
                <a:rPr sz="7200"/>
                <a:t> in a red coat kneeling and reaching out her hand towards a group of small </a:t>
              </a:r>
              <a:r>
                <a:rPr sz="7200" b="1"/>
                <a:t>birds</a:t>
              </a:r>
              <a:r>
                <a:rPr sz="7200"/>
                <a:t> on the right. She is feeding them. In the background there are </a:t>
              </a:r>
              <a:r>
                <a:rPr sz="7200" b="1"/>
                <a:t>park benches</a:t>
              </a:r>
              <a:r>
                <a:rPr sz="7200"/>
                <a:t>.</a:t>
              </a:r>
            </a:p>
          </p:txBody>
        </p:sp>
        <p:sp>
          <p:nvSpPr>
            <p:cNvPr id="588" name="This is what my uncle remembers:"/>
            <p:cNvSpPr txBox="1"/>
            <p:nvPr/>
          </p:nvSpPr>
          <p:spPr>
            <a:xfrm>
              <a:off x="1625339" y="1634522"/>
              <a:ext cx="11949481" cy="790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6400"/>
                </a:lnSpc>
                <a:defRPr sz="4800" b="1" cap="all" baseline="-27083">
                  <a:solidFill>
                    <a:srgbClr val="424242"/>
                  </a:solidFill>
                  <a:latin typeface="Signika"/>
                  <a:ea typeface="Signika"/>
                  <a:cs typeface="Signika"/>
                  <a:sym typeface="Signika"/>
                </a:defRPr>
              </a:lvl1pPr>
            </a:lstStyle>
            <a:p>
              <a:r>
                <a:rPr sz="7200" dirty="0"/>
                <a:t>This is what my uncle remembers:</a:t>
              </a:r>
            </a:p>
          </p:txBody>
        </p:sp>
        <p:sp>
          <p:nvSpPr>
            <p:cNvPr id="589" name="Linie"/>
            <p:cNvSpPr/>
            <p:nvPr/>
          </p:nvSpPr>
          <p:spPr>
            <a:xfrm>
              <a:off x="1625339" y="1588938"/>
              <a:ext cx="11788205" cy="1"/>
            </a:xfrm>
            <a:prstGeom prst="line">
              <a:avLst/>
            </a:prstGeom>
            <a:noFill/>
            <a:ln w="50800" cap="flat">
              <a:solidFill>
                <a:srgbClr val="424242"/>
              </a:solidFill>
              <a:prstDash val="solid"/>
              <a:miter lim="400000"/>
            </a:ln>
            <a:effectLst/>
          </p:spPr>
          <p:txBody>
            <a:bodyPr wrap="square" lIns="71437" tIns="71437" rIns="71437" bIns="71437" numCol="1" anchor="ctr">
              <a:noAutofit/>
            </a:bodyPr>
            <a:lstStyle/>
            <a:p>
              <a:pPr>
                <a:defRPr sz="3200"/>
              </a:pPr>
              <a:endParaRPr/>
            </a:p>
          </p:txBody>
        </p:sp>
      </p:grpSp>
      <p:pic>
        <p:nvPicPr>
          <p:cNvPr id="591" name="Antique Clicker 2, Clock, Ticking, Tick, Tock, Click, Rhythm, Time, Watch, Countdown.wav" descr="Antique Clicker 2, Clock, Ticking, Tick, Tock, Click, Rhythm, Time, Watch, Countdown.wav"/>
          <p:cNvPicPr>
            <a:picLocks/>
          </p:cNvPicPr>
          <p:nvPr>
            <a:audioFile r:link="rId4"/>
            <p:extLst>
              <p:ext uri="{DAA4B4D4-6D71-4841-9C94-3DE7FCFB9230}">
                <p14:media xmlns:p14="http://schemas.microsoft.com/office/powerpoint/2010/main" r:embed="rId3"/>
              </p:ext>
            </p:extLst>
          </p:nvPr>
        </p:nvPicPr>
        <p:blipFill>
          <a:blip r:embed="rId7">
            <a:extLst/>
          </a:blip>
          <a:stretch>
            <a:fillRect/>
          </a:stretch>
        </p:blipFill>
        <p:spPr>
          <a:xfrm>
            <a:off x="24257000" y="13589000"/>
            <a:ext cx="571500" cy="571500"/>
          </a:xfrm>
          <a:prstGeom prst="rect">
            <a:avLst/>
          </a:prstGeom>
          <a:ln w="12700">
            <a:miter lim="400000"/>
          </a:ln>
        </p:spPr>
      </p:pic>
      <p:sp>
        <p:nvSpPr>
          <p:cNvPr id="592" name="Linie"/>
          <p:cNvSpPr/>
          <p:nvPr/>
        </p:nvSpPr>
        <p:spPr>
          <a:xfrm flipV="1">
            <a:off x="20114095" y="2207096"/>
            <a:ext cx="1" cy="859336"/>
          </a:xfrm>
          <a:prstGeom prst="line">
            <a:avLst/>
          </a:prstGeom>
          <a:ln w="50800">
            <a:solidFill>
              <a:schemeClr val="accent3"/>
            </a:solidFill>
            <a:miter lim="400000"/>
          </a:ln>
        </p:spPr>
        <p:txBody>
          <a:bodyPr lIns="71437" tIns="71437" rIns="71437" bIns="71437" anchor="ctr"/>
          <a:lstStyle/>
          <a:p>
            <a:pPr>
              <a:defRPr sz="3200"/>
            </a:pPr>
            <a:endParaRPr/>
          </a:p>
        </p:txBody>
      </p:sp>
      <p:sp>
        <p:nvSpPr>
          <p:cNvPr id="593" name="Linie"/>
          <p:cNvSpPr/>
          <p:nvPr/>
        </p:nvSpPr>
        <p:spPr>
          <a:xfrm flipH="1" flipV="1">
            <a:off x="18543998" y="3347839"/>
            <a:ext cx="817277" cy="265550"/>
          </a:xfrm>
          <a:prstGeom prst="line">
            <a:avLst/>
          </a:prstGeom>
          <a:ln w="50800">
            <a:solidFill>
              <a:schemeClr val="accent3"/>
            </a:solidFill>
            <a:miter lim="400000"/>
          </a:ln>
        </p:spPr>
        <p:txBody>
          <a:bodyPr lIns="71437" tIns="71437" rIns="71437" bIns="71437" anchor="ctr"/>
          <a:lstStyle/>
          <a:p>
            <a:pPr>
              <a:defRPr sz="3200"/>
            </a:pPr>
            <a:endParaRPr/>
          </a:p>
        </p:txBody>
      </p:sp>
      <p:sp>
        <p:nvSpPr>
          <p:cNvPr id="594" name="Linie"/>
          <p:cNvSpPr/>
          <p:nvPr/>
        </p:nvSpPr>
        <p:spPr>
          <a:xfrm flipH="1">
            <a:off x="19143722" y="4498382"/>
            <a:ext cx="505105"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595" name="Linie"/>
          <p:cNvSpPr/>
          <p:nvPr/>
        </p:nvSpPr>
        <p:spPr>
          <a:xfrm>
            <a:off x="20579364" y="4498382"/>
            <a:ext cx="505106"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596" name="Linie"/>
          <p:cNvSpPr/>
          <p:nvPr/>
        </p:nvSpPr>
        <p:spPr>
          <a:xfrm flipV="1">
            <a:off x="20866916" y="3347839"/>
            <a:ext cx="817278" cy="265550"/>
          </a:xfrm>
          <a:prstGeom prst="line">
            <a:avLst/>
          </a:prstGeom>
          <a:ln w="50800">
            <a:solidFill>
              <a:schemeClr val="accent3"/>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1" nodeType="afterEffect">
                                  <p:stCondLst>
                                    <p:cond delay="0"/>
                                  </p:stCondLst>
                                  <p:iterate>
                                    <p:tmAbs val="0"/>
                                  </p:iterate>
                                  <p:childTnLst>
                                    <p:set>
                                      <p:cBhvr>
                                        <p:cTn id="6" fill="hold"/>
                                        <p:tgtEl>
                                          <p:spTgt spid="590"/>
                                        </p:tgtEl>
                                        <p:attrNameLst>
                                          <p:attrName>style.visibility</p:attrName>
                                        </p:attrNameLst>
                                      </p:cBhvr>
                                      <p:to>
                                        <p:strVal val="visible"/>
                                      </p:to>
                                    </p:set>
                                    <p:anim calcmode="lin" valueType="num">
                                      <p:cBhvr>
                                        <p:cTn id="7" dur="2000" fill="hold"/>
                                        <p:tgtEl>
                                          <p:spTgt spid="590"/>
                                        </p:tgtEl>
                                        <p:attrNameLst>
                                          <p:attrName>ppt_x</p:attrName>
                                        </p:attrNameLst>
                                      </p:cBhvr>
                                      <p:tavLst>
                                        <p:tav tm="0">
                                          <p:val>
                                            <p:strVal val="0-#ppt_w/2"/>
                                          </p:val>
                                        </p:tav>
                                        <p:tav tm="100000">
                                          <p:val>
                                            <p:strVal val="#ppt_x"/>
                                          </p:val>
                                        </p:tav>
                                      </p:tavLst>
                                    </p:anim>
                                    <p:anim calcmode="lin" valueType="num">
                                      <p:cBhvr>
                                        <p:cTn id="8" dur="2000" fill="hold"/>
                                        <p:tgtEl>
                                          <p:spTgt spid="590"/>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mediacall" presetSubtype="0" fill="hold" nodeType="afterEffect">
                                  <p:stCondLst>
                                    <p:cond delay="0"/>
                                  </p:stCondLst>
                                  <p:childTnLst>
                                    <p:cmd type="call" cmd="playFrom(0.0)">
                                      <p:cBhvr>
                                        <p:cTn id="11" dur="4000" fill="hold"/>
                                        <p:tgtEl>
                                          <p:spTgt spid="591"/>
                                        </p:tgtEl>
                                      </p:cBhvr>
                                    </p:cmd>
                                  </p:childTnLst>
                                </p:cTn>
                              </p:par>
                            </p:childTnLst>
                          </p:cTn>
                        </p:par>
                        <p:par>
                          <p:cTn id="12" fill="hold">
                            <p:stCondLst>
                              <p:cond delay="6000"/>
                            </p:stCondLst>
                            <p:childTnLst>
                              <p:par>
                                <p:cTn id="13" presetID="10" presetClass="exit" fill="hold" grpId="3" nodeType="afterEffect">
                                  <p:stCondLst>
                                    <p:cond delay="0"/>
                                  </p:stCondLst>
                                  <p:childTnLst>
                                    <p:animEffect transition="out" filter="fade">
                                      <p:cBhvr>
                                        <p:cTn id="14" dur="5000" fill="hold"/>
                                        <p:tgtEl>
                                          <p:spTgt spid="584">
                                            <p:graphicEl>
                                              <a:chart seriesIdx="-4" categoryIdx="59" bldStep="category"/>
                                            </p:graphicEl>
                                          </p:spTgt>
                                        </p:tgtEl>
                                      </p:cBhvr>
                                    </p:animEffect>
                                    <p:set>
                                      <p:cBhvr>
                                        <p:cTn id="15" fill="hold">
                                          <p:stCondLst>
                                            <p:cond delay="4999"/>
                                          </p:stCondLst>
                                        </p:cTn>
                                        <p:tgtEl>
                                          <p:spTgt spid="584">
                                            <p:graphicEl>
                                              <a:chart seriesIdx="-4" categoryIdx="59" bldStep="category"/>
                                            </p:graphicEl>
                                          </p:spTgt>
                                        </p:tgtEl>
                                        <p:attrNameLst>
                                          <p:attrName>style.visibility</p:attrName>
                                        </p:attrNameLst>
                                      </p:cBhvr>
                                      <p:to>
                                        <p:strVal val="hidden"/>
                                      </p:to>
                                    </p:set>
                                  </p:childTnLst>
                                </p:cTn>
                              </p:par>
                            </p:childTnLst>
                          </p:cTn>
                        </p:par>
                        <p:par>
                          <p:cTn id="16" fill="hold">
                            <p:stCondLst>
                              <p:cond delay="11000"/>
                            </p:stCondLst>
                            <p:childTnLst>
                              <p:par>
                                <p:cTn id="17" presetID="10" presetClass="exit" fill="hold" grpId="3" nodeType="afterEffect">
                                  <p:stCondLst>
                                    <p:cond delay="0"/>
                                  </p:stCondLst>
                                  <p:childTnLst>
                                    <p:animEffect transition="out" filter="fade">
                                      <p:cBhvr>
                                        <p:cTn id="18" dur="5000" fill="hold"/>
                                        <p:tgtEl>
                                          <p:spTgt spid="584">
                                            <p:graphicEl>
                                              <a:chart seriesIdx="-4" categoryIdx="58" bldStep="category"/>
                                            </p:graphicEl>
                                          </p:spTgt>
                                        </p:tgtEl>
                                      </p:cBhvr>
                                    </p:animEffect>
                                    <p:set>
                                      <p:cBhvr>
                                        <p:cTn id="19" fill="hold">
                                          <p:stCondLst>
                                            <p:cond delay="4999"/>
                                          </p:stCondLst>
                                        </p:cTn>
                                        <p:tgtEl>
                                          <p:spTgt spid="584">
                                            <p:graphicEl>
                                              <a:chart seriesIdx="-4" categoryIdx="58" bldStep="category"/>
                                            </p:graphicEl>
                                          </p:spTgt>
                                        </p:tgtEl>
                                        <p:attrNameLst>
                                          <p:attrName>style.visibility</p:attrName>
                                        </p:attrNameLst>
                                      </p:cBhvr>
                                      <p:to>
                                        <p:strVal val="hidden"/>
                                      </p:to>
                                    </p:set>
                                  </p:childTnLst>
                                </p:cTn>
                              </p:par>
                            </p:childTnLst>
                          </p:cTn>
                        </p:par>
                        <p:par>
                          <p:cTn id="20" fill="hold">
                            <p:stCondLst>
                              <p:cond delay="16000"/>
                            </p:stCondLst>
                            <p:childTnLst>
                              <p:par>
                                <p:cTn id="21" presetID="10" presetClass="exit" fill="hold" grpId="3" nodeType="afterEffect">
                                  <p:stCondLst>
                                    <p:cond delay="0"/>
                                  </p:stCondLst>
                                  <p:childTnLst>
                                    <p:animEffect transition="out" filter="fade">
                                      <p:cBhvr>
                                        <p:cTn id="22" dur="5000" fill="hold"/>
                                        <p:tgtEl>
                                          <p:spTgt spid="584">
                                            <p:graphicEl>
                                              <a:chart seriesIdx="-4" categoryIdx="57" bldStep="category"/>
                                            </p:graphicEl>
                                          </p:spTgt>
                                        </p:tgtEl>
                                      </p:cBhvr>
                                    </p:animEffect>
                                    <p:set>
                                      <p:cBhvr>
                                        <p:cTn id="23" fill="hold">
                                          <p:stCondLst>
                                            <p:cond delay="4999"/>
                                          </p:stCondLst>
                                        </p:cTn>
                                        <p:tgtEl>
                                          <p:spTgt spid="584">
                                            <p:graphicEl>
                                              <a:chart seriesIdx="-4" categoryIdx="57" bldStep="category"/>
                                            </p:graphicEl>
                                          </p:spTgt>
                                        </p:tgtEl>
                                        <p:attrNameLst>
                                          <p:attrName>style.visibility</p:attrName>
                                        </p:attrNameLst>
                                      </p:cBhvr>
                                      <p:to>
                                        <p:strVal val="hidden"/>
                                      </p:to>
                                    </p:set>
                                  </p:childTnLst>
                                </p:cTn>
                              </p:par>
                            </p:childTnLst>
                          </p:cTn>
                        </p:par>
                        <p:par>
                          <p:cTn id="24" fill="hold">
                            <p:stCondLst>
                              <p:cond delay="21000"/>
                            </p:stCondLst>
                            <p:childTnLst>
                              <p:par>
                                <p:cTn id="25" presetID="10" presetClass="exit" fill="hold" grpId="3" nodeType="afterEffect">
                                  <p:stCondLst>
                                    <p:cond delay="0"/>
                                  </p:stCondLst>
                                  <p:childTnLst>
                                    <p:animEffect transition="out" filter="fade">
                                      <p:cBhvr>
                                        <p:cTn id="26" dur="5000" fill="hold"/>
                                        <p:tgtEl>
                                          <p:spTgt spid="584">
                                            <p:graphicEl>
                                              <a:chart seriesIdx="-4" categoryIdx="56" bldStep="category"/>
                                            </p:graphicEl>
                                          </p:spTgt>
                                        </p:tgtEl>
                                      </p:cBhvr>
                                    </p:animEffect>
                                    <p:set>
                                      <p:cBhvr>
                                        <p:cTn id="27" fill="hold">
                                          <p:stCondLst>
                                            <p:cond delay="4999"/>
                                          </p:stCondLst>
                                        </p:cTn>
                                        <p:tgtEl>
                                          <p:spTgt spid="584">
                                            <p:graphicEl>
                                              <a:chart seriesIdx="-4" categoryIdx="56" bldStep="category"/>
                                            </p:graphicEl>
                                          </p:spTgt>
                                        </p:tgtEl>
                                        <p:attrNameLst>
                                          <p:attrName>style.visibility</p:attrName>
                                        </p:attrNameLst>
                                      </p:cBhvr>
                                      <p:to>
                                        <p:strVal val="hidden"/>
                                      </p:to>
                                    </p:set>
                                  </p:childTnLst>
                                </p:cTn>
                              </p:par>
                            </p:childTnLst>
                          </p:cTn>
                        </p:par>
                        <p:par>
                          <p:cTn id="28" fill="hold">
                            <p:stCondLst>
                              <p:cond delay="26000"/>
                            </p:stCondLst>
                            <p:childTnLst>
                              <p:par>
                                <p:cTn id="29" presetID="10" presetClass="exit" fill="hold" grpId="3" nodeType="afterEffect">
                                  <p:stCondLst>
                                    <p:cond delay="0"/>
                                  </p:stCondLst>
                                  <p:childTnLst>
                                    <p:animEffect transition="out" filter="fade">
                                      <p:cBhvr>
                                        <p:cTn id="30" dur="5000" fill="hold"/>
                                        <p:tgtEl>
                                          <p:spTgt spid="584">
                                            <p:graphicEl>
                                              <a:chart seriesIdx="-4" categoryIdx="55" bldStep="category"/>
                                            </p:graphicEl>
                                          </p:spTgt>
                                        </p:tgtEl>
                                      </p:cBhvr>
                                    </p:animEffect>
                                    <p:set>
                                      <p:cBhvr>
                                        <p:cTn id="31" fill="hold">
                                          <p:stCondLst>
                                            <p:cond delay="4999"/>
                                          </p:stCondLst>
                                        </p:cTn>
                                        <p:tgtEl>
                                          <p:spTgt spid="584">
                                            <p:graphicEl>
                                              <a:chart seriesIdx="-4" categoryIdx="55" bldStep="category"/>
                                            </p:graphicEl>
                                          </p:spTgt>
                                        </p:tgtEl>
                                        <p:attrNameLst>
                                          <p:attrName>style.visibility</p:attrName>
                                        </p:attrNameLst>
                                      </p:cBhvr>
                                      <p:to>
                                        <p:strVal val="hidden"/>
                                      </p:to>
                                    </p:set>
                                  </p:childTnLst>
                                </p:cTn>
                              </p:par>
                            </p:childTnLst>
                          </p:cTn>
                        </p:par>
                        <p:par>
                          <p:cTn id="32" fill="hold">
                            <p:stCondLst>
                              <p:cond delay="31000"/>
                            </p:stCondLst>
                            <p:childTnLst>
                              <p:par>
                                <p:cTn id="33" presetID="10" presetClass="exit" fill="hold" grpId="3" nodeType="afterEffect">
                                  <p:stCondLst>
                                    <p:cond delay="0"/>
                                  </p:stCondLst>
                                  <p:childTnLst>
                                    <p:animEffect transition="out" filter="fade">
                                      <p:cBhvr>
                                        <p:cTn id="34" dur="5000" fill="hold"/>
                                        <p:tgtEl>
                                          <p:spTgt spid="584">
                                            <p:graphicEl>
                                              <a:chart seriesIdx="-4" categoryIdx="54" bldStep="category"/>
                                            </p:graphicEl>
                                          </p:spTgt>
                                        </p:tgtEl>
                                      </p:cBhvr>
                                    </p:animEffect>
                                    <p:set>
                                      <p:cBhvr>
                                        <p:cTn id="35" fill="hold">
                                          <p:stCondLst>
                                            <p:cond delay="4999"/>
                                          </p:stCondLst>
                                        </p:cTn>
                                        <p:tgtEl>
                                          <p:spTgt spid="584">
                                            <p:graphicEl>
                                              <a:chart seriesIdx="-4" categoryIdx="54" bldStep="category"/>
                                            </p:graphicEl>
                                          </p:spTgt>
                                        </p:tgtEl>
                                        <p:attrNameLst>
                                          <p:attrName>style.visibility</p:attrName>
                                        </p:attrNameLst>
                                      </p:cBhvr>
                                      <p:to>
                                        <p:strVal val="hidden"/>
                                      </p:to>
                                    </p:set>
                                  </p:childTnLst>
                                </p:cTn>
                              </p:par>
                            </p:childTnLst>
                          </p:cTn>
                        </p:par>
                        <p:par>
                          <p:cTn id="36" fill="hold">
                            <p:stCondLst>
                              <p:cond delay="36000"/>
                            </p:stCondLst>
                            <p:childTnLst>
                              <p:par>
                                <p:cTn id="37" presetID="10" presetClass="exit" fill="hold" grpId="3" nodeType="afterEffect">
                                  <p:stCondLst>
                                    <p:cond delay="0"/>
                                  </p:stCondLst>
                                  <p:childTnLst>
                                    <p:animEffect transition="out" filter="fade">
                                      <p:cBhvr>
                                        <p:cTn id="38" dur="5000" fill="hold"/>
                                        <p:tgtEl>
                                          <p:spTgt spid="584">
                                            <p:graphicEl>
                                              <a:chart seriesIdx="-4" categoryIdx="53" bldStep="category"/>
                                            </p:graphicEl>
                                          </p:spTgt>
                                        </p:tgtEl>
                                      </p:cBhvr>
                                    </p:animEffect>
                                    <p:set>
                                      <p:cBhvr>
                                        <p:cTn id="39" fill="hold">
                                          <p:stCondLst>
                                            <p:cond delay="4999"/>
                                          </p:stCondLst>
                                        </p:cTn>
                                        <p:tgtEl>
                                          <p:spTgt spid="584">
                                            <p:graphicEl>
                                              <a:chart seriesIdx="-4" categoryIdx="53" bldStep="category"/>
                                            </p:graphicEl>
                                          </p:spTgt>
                                        </p:tgtEl>
                                        <p:attrNameLst>
                                          <p:attrName>style.visibility</p:attrName>
                                        </p:attrNameLst>
                                      </p:cBhvr>
                                      <p:to>
                                        <p:strVal val="hidden"/>
                                      </p:to>
                                    </p:set>
                                  </p:childTnLst>
                                </p:cTn>
                              </p:par>
                            </p:childTnLst>
                          </p:cTn>
                        </p:par>
                        <p:par>
                          <p:cTn id="40" fill="hold">
                            <p:stCondLst>
                              <p:cond delay="41000"/>
                            </p:stCondLst>
                            <p:childTnLst>
                              <p:par>
                                <p:cTn id="41" presetID="10" presetClass="exit" fill="hold" grpId="3" nodeType="afterEffect">
                                  <p:stCondLst>
                                    <p:cond delay="0"/>
                                  </p:stCondLst>
                                  <p:childTnLst>
                                    <p:animEffect transition="out" filter="fade">
                                      <p:cBhvr>
                                        <p:cTn id="42" dur="5000" fill="hold"/>
                                        <p:tgtEl>
                                          <p:spTgt spid="584">
                                            <p:graphicEl>
                                              <a:chart seriesIdx="-4" categoryIdx="52" bldStep="category"/>
                                            </p:graphicEl>
                                          </p:spTgt>
                                        </p:tgtEl>
                                      </p:cBhvr>
                                    </p:animEffect>
                                    <p:set>
                                      <p:cBhvr>
                                        <p:cTn id="43" fill="hold">
                                          <p:stCondLst>
                                            <p:cond delay="4999"/>
                                          </p:stCondLst>
                                        </p:cTn>
                                        <p:tgtEl>
                                          <p:spTgt spid="584">
                                            <p:graphicEl>
                                              <a:chart seriesIdx="-4" categoryIdx="52" bldStep="category"/>
                                            </p:graphicEl>
                                          </p:spTgt>
                                        </p:tgtEl>
                                        <p:attrNameLst>
                                          <p:attrName>style.visibility</p:attrName>
                                        </p:attrNameLst>
                                      </p:cBhvr>
                                      <p:to>
                                        <p:strVal val="hidden"/>
                                      </p:to>
                                    </p:set>
                                  </p:childTnLst>
                                </p:cTn>
                              </p:par>
                            </p:childTnLst>
                          </p:cTn>
                        </p:par>
                        <p:par>
                          <p:cTn id="44" fill="hold">
                            <p:stCondLst>
                              <p:cond delay="46000"/>
                            </p:stCondLst>
                            <p:childTnLst>
                              <p:par>
                                <p:cTn id="45" presetID="10" presetClass="exit" fill="hold" grpId="3" nodeType="afterEffect">
                                  <p:stCondLst>
                                    <p:cond delay="0"/>
                                  </p:stCondLst>
                                  <p:childTnLst>
                                    <p:animEffect transition="out" filter="fade">
                                      <p:cBhvr>
                                        <p:cTn id="46" dur="5000" fill="hold"/>
                                        <p:tgtEl>
                                          <p:spTgt spid="584">
                                            <p:graphicEl>
                                              <a:chart seriesIdx="-4" categoryIdx="51" bldStep="category"/>
                                            </p:graphicEl>
                                          </p:spTgt>
                                        </p:tgtEl>
                                      </p:cBhvr>
                                    </p:animEffect>
                                    <p:set>
                                      <p:cBhvr>
                                        <p:cTn id="47" fill="hold">
                                          <p:stCondLst>
                                            <p:cond delay="4999"/>
                                          </p:stCondLst>
                                        </p:cTn>
                                        <p:tgtEl>
                                          <p:spTgt spid="584">
                                            <p:graphicEl>
                                              <a:chart seriesIdx="-4" categoryIdx="51" bldStep="category"/>
                                            </p:graphicEl>
                                          </p:spTgt>
                                        </p:tgtEl>
                                        <p:attrNameLst>
                                          <p:attrName>style.visibility</p:attrName>
                                        </p:attrNameLst>
                                      </p:cBhvr>
                                      <p:to>
                                        <p:strVal val="hidden"/>
                                      </p:to>
                                    </p:set>
                                  </p:childTnLst>
                                </p:cTn>
                              </p:par>
                            </p:childTnLst>
                          </p:cTn>
                        </p:par>
                        <p:par>
                          <p:cTn id="48" fill="hold">
                            <p:stCondLst>
                              <p:cond delay="51000"/>
                            </p:stCondLst>
                            <p:childTnLst>
                              <p:par>
                                <p:cTn id="49" presetID="10" presetClass="exit" fill="hold" grpId="3" nodeType="afterEffect">
                                  <p:stCondLst>
                                    <p:cond delay="0"/>
                                  </p:stCondLst>
                                  <p:childTnLst>
                                    <p:animEffect transition="out" filter="fade">
                                      <p:cBhvr>
                                        <p:cTn id="50" dur="5000" fill="hold"/>
                                        <p:tgtEl>
                                          <p:spTgt spid="584">
                                            <p:graphicEl>
                                              <a:chart seriesIdx="-4" categoryIdx="50" bldStep="category"/>
                                            </p:graphicEl>
                                          </p:spTgt>
                                        </p:tgtEl>
                                      </p:cBhvr>
                                    </p:animEffect>
                                    <p:set>
                                      <p:cBhvr>
                                        <p:cTn id="51" fill="hold">
                                          <p:stCondLst>
                                            <p:cond delay="4999"/>
                                          </p:stCondLst>
                                        </p:cTn>
                                        <p:tgtEl>
                                          <p:spTgt spid="584">
                                            <p:graphicEl>
                                              <a:chart seriesIdx="-4" categoryIdx="50" bldStep="category"/>
                                            </p:graphicEl>
                                          </p:spTgt>
                                        </p:tgtEl>
                                        <p:attrNameLst>
                                          <p:attrName>style.visibility</p:attrName>
                                        </p:attrNameLst>
                                      </p:cBhvr>
                                      <p:to>
                                        <p:strVal val="hidden"/>
                                      </p:to>
                                    </p:set>
                                  </p:childTnLst>
                                </p:cTn>
                              </p:par>
                            </p:childTnLst>
                          </p:cTn>
                        </p:par>
                        <p:par>
                          <p:cTn id="52" fill="hold">
                            <p:stCondLst>
                              <p:cond delay="56000"/>
                            </p:stCondLst>
                            <p:childTnLst>
                              <p:par>
                                <p:cTn id="53" presetID="10" presetClass="exit" fill="hold" grpId="3" nodeType="afterEffect">
                                  <p:stCondLst>
                                    <p:cond delay="0"/>
                                  </p:stCondLst>
                                  <p:childTnLst>
                                    <p:animEffect transition="out" filter="fade">
                                      <p:cBhvr>
                                        <p:cTn id="54" dur="5000" fill="hold"/>
                                        <p:tgtEl>
                                          <p:spTgt spid="584">
                                            <p:graphicEl>
                                              <a:chart seriesIdx="-4" categoryIdx="49" bldStep="category"/>
                                            </p:graphicEl>
                                          </p:spTgt>
                                        </p:tgtEl>
                                      </p:cBhvr>
                                    </p:animEffect>
                                    <p:set>
                                      <p:cBhvr>
                                        <p:cTn id="55" fill="hold">
                                          <p:stCondLst>
                                            <p:cond delay="4999"/>
                                          </p:stCondLst>
                                        </p:cTn>
                                        <p:tgtEl>
                                          <p:spTgt spid="584">
                                            <p:graphicEl>
                                              <a:chart seriesIdx="-4" categoryIdx="49" bldStep="category"/>
                                            </p:graphicEl>
                                          </p:spTgt>
                                        </p:tgtEl>
                                        <p:attrNameLst>
                                          <p:attrName>style.visibility</p:attrName>
                                        </p:attrNameLst>
                                      </p:cBhvr>
                                      <p:to>
                                        <p:strVal val="hidden"/>
                                      </p:to>
                                    </p:set>
                                  </p:childTnLst>
                                </p:cTn>
                              </p:par>
                            </p:childTnLst>
                          </p:cTn>
                        </p:par>
                        <p:par>
                          <p:cTn id="56" fill="hold">
                            <p:stCondLst>
                              <p:cond delay="61000"/>
                            </p:stCondLst>
                            <p:childTnLst>
                              <p:par>
                                <p:cTn id="57" presetID="10" presetClass="exit" fill="hold" grpId="3" nodeType="afterEffect">
                                  <p:stCondLst>
                                    <p:cond delay="0"/>
                                  </p:stCondLst>
                                  <p:childTnLst>
                                    <p:animEffect transition="out" filter="fade">
                                      <p:cBhvr>
                                        <p:cTn id="58" dur="5000" fill="hold"/>
                                        <p:tgtEl>
                                          <p:spTgt spid="584">
                                            <p:graphicEl>
                                              <a:chart seriesIdx="-4" categoryIdx="48" bldStep="category"/>
                                            </p:graphicEl>
                                          </p:spTgt>
                                        </p:tgtEl>
                                      </p:cBhvr>
                                    </p:animEffect>
                                    <p:set>
                                      <p:cBhvr>
                                        <p:cTn id="59" fill="hold">
                                          <p:stCondLst>
                                            <p:cond delay="4999"/>
                                          </p:stCondLst>
                                        </p:cTn>
                                        <p:tgtEl>
                                          <p:spTgt spid="584">
                                            <p:graphicEl>
                                              <a:chart seriesIdx="-4" categoryIdx="48" bldStep="category"/>
                                            </p:graphicEl>
                                          </p:spTgt>
                                        </p:tgtEl>
                                        <p:attrNameLst>
                                          <p:attrName>style.visibility</p:attrName>
                                        </p:attrNameLst>
                                      </p:cBhvr>
                                      <p:to>
                                        <p:strVal val="hidden"/>
                                      </p:to>
                                    </p:set>
                                  </p:childTnLst>
                                </p:cTn>
                              </p:par>
                            </p:childTnLst>
                          </p:cTn>
                        </p:par>
                        <p:par>
                          <p:cTn id="60" fill="hold">
                            <p:stCondLst>
                              <p:cond delay="66000"/>
                            </p:stCondLst>
                            <p:childTnLst>
                              <p:par>
                                <p:cTn id="61" presetID="10" presetClass="exit" fill="hold" grpId="3" nodeType="afterEffect">
                                  <p:stCondLst>
                                    <p:cond delay="0"/>
                                  </p:stCondLst>
                                  <p:childTnLst>
                                    <p:animEffect transition="out" filter="fade">
                                      <p:cBhvr>
                                        <p:cTn id="62" dur="5000" fill="hold"/>
                                        <p:tgtEl>
                                          <p:spTgt spid="584">
                                            <p:graphicEl>
                                              <a:chart seriesIdx="-4" categoryIdx="47" bldStep="category"/>
                                            </p:graphicEl>
                                          </p:spTgt>
                                        </p:tgtEl>
                                      </p:cBhvr>
                                    </p:animEffect>
                                    <p:set>
                                      <p:cBhvr>
                                        <p:cTn id="63" fill="hold">
                                          <p:stCondLst>
                                            <p:cond delay="4999"/>
                                          </p:stCondLst>
                                        </p:cTn>
                                        <p:tgtEl>
                                          <p:spTgt spid="584">
                                            <p:graphicEl>
                                              <a:chart seriesIdx="-4" categoryIdx="47" bldStep="category"/>
                                            </p:graphicEl>
                                          </p:spTgt>
                                        </p:tgtEl>
                                        <p:attrNameLst>
                                          <p:attrName>style.visibility</p:attrName>
                                        </p:attrNameLst>
                                      </p:cBhvr>
                                      <p:to>
                                        <p:strVal val="hidden"/>
                                      </p:to>
                                    </p:set>
                                  </p:childTnLst>
                                </p:cTn>
                              </p:par>
                            </p:childTnLst>
                          </p:cTn>
                        </p:par>
                        <p:par>
                          <p:cTn id="64" fill="hold">
                            <p:stCondLst>
                              <p:cond delay="71000"/>
                            </p:stCondLst>
                            <p:childTnLst>
                              <p:par>
                                <p:cTn id="65" presetID="10" presetClass="exit" fill="hold" grpId="3" nodeType="afterEffect">
                                  <p:stCondLst>
                                    <p:cond delay="0"/>
                                  </p:stCondLst>
                                  <p:childTnLst>
                                    <p:animEffect transition="out" filter="fade">
                                      <p:cBhvr>
                                        <p:cTn id="66" dur="5000" fill="hold"/>
                                        <p:tgtEl>
                                          <p:spTgt spid="584">
                                            <p:graphicEl>
                                              <a:chart seriesIdx="-4" categoryIdx="46" bldStep="category"/>
                                            </p:graphicEl>
                                          </p:spTgt>
                                        </p:tgtEl>
                                      </p:cBhvr>
                                    </p:animEffect>
                                    <p:set>
                                      <p:cBhvr>
                                        <p:cTn id="67" fill="hold">
                                          <p:stCondLst>
                                            <p:cond delay="4999"/>
                                          </p:stCondLst>
                                        </p:cTn>
                                        <p:tgtEl>
                                          <p:spTgt spid="584">
                                            <p:graphicEl>
                                              <a:chart seriesIdx="-4" categoryIdx="46" bldStep="category"/>
                                            </p:graphicEl>
                                          </p:spTgt>
                                        </p:tgtEl>
                                        <p:attrNameLst>
                                          <p:attrName>style.visibility</p:attrName>
                                        </p:attrNameLst>
                                      </p:cBhvr>
                                      <p:to>
                                        <p:strVal val="hidden"/>
                                      </p:to>
                                    </p:set>
                                  </p:childTnLst>
                                </p:cTn>
                              </p:par>
                            </p:childTnLst>
                          </p:cTn>
                        </p:par>
                        <p:par>
                          <p:cTn id="68" fill="hold">
                            <p:stCondLst>
                              <p:cond delay="76000"/>
                            </p:stCondLst>
                            <p:childTnLst>
                              <p:par>
                                <p:cTn id="69" presetID="10" presetClass="exit" fill="hold" grpId="3" nodeType="afterEffect">
                                  <p:stCondLst>
                                    <p:cond delay="0"/>
                                  </p:stCondLst>
                                  <p:childTnLst>
                                    <p:animEffect transition="out" filter="fade">
                                      <p:cBhvr>
                                        <p:cTn id="70" dur="5000" fill="hold"/>
                                        <p:tgtEl>
                                          <p:spTgt spid="584">
                                            <p:graphicEl>
                                              <a:chart seriesIdx="-4" categoryIdx="45" bldStep="category"/>
                                            </p:graphicEl>
                                          </p:spTgt>
                                        </p:tgtEl>
                                      </p:cBhvr>
                                    </p:animEffect>
                                    <p:set>
                                      <p:cBhvr>
                                        <p:cTn id="71" fill="hold">
                                          <p:stCondLst>
                                            <p:cond delay="4999"/>
                                          </p:stCondLst>
                                        </p:cTn>
                                        <p:tgtEl>
                                          <p:spTgt spid="584">
                                            <p:graphicEl>
                                              <a:chart seriesIdx="-4" categoryIdx="45" bldStep="category"/>
                                            </p:graphicEl>
                                          </p:spTgt>
                                        </p:tgtEl>
                                        <p:attrNameLst>
                                          <p:attrName>style.visibility</p:attrName>
                                        </p:attrNameLst>
                                      </p:cBhvr>
                                      <p:to>
                                        <p:strVal val="hidden"/>
                                      </p:to>
                                    </p:set>
                                  </p:childTnLst>
                                </p:cTn>
                              </p:par>
                            </p:childTnLst>
                          </p:cTn>
                        </p:par>
                        <p:par>
                          <p:cTn id="72" fill="hold">
                            <p:stCondLst>
                              <p:cond delay="81000"/>
                            </p:stCondLst>
                            <p:childTnLst>
                              <p:par>
                                <p:cTn id="73" presetID="10" presetClass="exit" fill="hold" grpId="3" nodeType="afterEffect">
                                  <p:stCondLst>
                                    <p:cond delay="0"/>
                                  </p:stCondLst>
                                  <p:childTnLst>
                                    <p:animEffect transition="out" filter="fade">
                                      <p:cBhvr>
                                        <p:cTn id="74" dur="5000" fill="hold"/>
                                        <p:tgtEl>
                                          <p:spTgt spid="584">
                                            <p:graphicEl>
                                              <a:chart seriesIdx="-4" categoryIdx="44" bldStep="category"/>
                                            </p:graphicEl>
                                          </p:spTgt>
                                        </p:tgtEl>
                                      </p:cBhvr>
                                    </p:animEffect>
                                    <p:set>
                                      <p:cBhvr>
                                        <p:cTn id="75" fill="hold">
                                          <p:stCondLst>
                                            <p:cond delay="4999"/>
                                          </p:stCondLst>
                                        </p:cTn>
                                        <p:tgtEl>
                                          <p:spTgt spid="584">
                                            <p:graphicEl>
                                              <a:chart seriesIdx="-4" categoryIdx="44" bldStep="category"/>
                                            </p:graphicEl>
                                          </p:spTgt>
                                        </p:tgtEl>
                                        <p:attrNameLst>
                                          <p:attrName>style.visibility</p:attrName>
                                        </p:attrNameLst>
                                      </p:cBhvr>
                                      <p:to>
                                        <p:strVal val="hidden"/>
                                      </p:to>
                                    </p:set>
                                  </p:childTnLst>
                                </p:cTn>
                              </p:par>
                            </p:childTnLst>
                          </p:cTn>
                        </p:par>
                        <p:par>
                          <p:cTn id="76" fill="hold">
                            <p:stCondLst>
                              <p:cond delay="86000"/>
                            </p:stCondLst>
                            <p:childTnLst>
                              <p:par>
                                <p:cTn id="77" presetID="10" presetClass="exit" fill="hold" grpId="3" nodeType="afterEffect">
                                  <p:stCondLst>
                                    <p:cond delay="0"/>
                                  </p:stCondLst>
                                  <p:childTnLst>
                                    <p:animEffect transition="out" filter="fade">
                                      <p:cBhvr>
                                        <p:cTn id="78" dur="5000" fill="hold"/>
                                        <p:tgtEl>
                                          <p:spTgt spid="584">
                                            <p:graphicEl>
                                              <a:chart seriesIdx="-4" categoryIdx="43" bldStep="category"/>
                                            </p:graphicEl>
                                          </p:spTgt>
                                        </p:tgtEl>
                                      </p:cBhvr>
                                    </p:animEffect>
                                    <p:set>
                                      <p:cBhvr>
                                        <p:cTn id="79" fill="hold">
                                          <p:stCondLst>
                                            <p:cond delay="4999"/>
                                          </p:stCondLst>
                                        </p:cTn>
                                        <p:tgtEl>
                                          <p:spTgt spid="584">
                                            <p:graphicEl>
                                              <a:chart seriesIdx="-4" categoryIdx="43" bldStep="category"/>
                                            </p:graphicEl>
                                          </p:spTgt>
                                        </p:tgtEl>
                                        <p:attrNameLst>
                                          <p:attrName>style.visibility</p:attrName>
                                        </p:attrNameLst>
                                      </p:cBhvr>
                                      <p:to>
                                        <p:strVal val="hidden"/>
                                      </p:to>
                                    </p:set>
                                  </p:childTnLst>
                                </p:cTn>
                              </p:par>
                            </p:childTnLst>
                          </p:cTn>
                        </p:par>
                        <p:par>
                          <p:cTn id="80" fill="hold">
                            <p:stCondLst>
                              <p:cond delay="91000"/>
                            </p:stCondLst>
                            <p:childTnLst>
                              <p:par>
                                <p:cTn id="81" presetID="10" presetClass="exit" fill="hold" grpId="3" nodeType="afterEffect">
                                  <p:stCondLst>
                                    <p:cond delay="0"/>
                                  </p:stCondLst>
                                  <p:childTnLst>
                                    <p:animEffect transition="out" filter="fade">
                                      <p:cBhvr>
                                        <p:cTn id="82" dur="5000" fill="hold"/>
                                        <p:tgtEl>
                                          <p:spTgt spid="584">
                                            <p:graphicEl>
                                              <a:chart seriesIdx="-4" categoryIdx="42" bldStep="category"/>
                                            </p:graphicEl>
                                          </p:spTgt>
                                        </p:tgtEl>
                                      </p:cBhvr>
                                    </p:animEffect>
                                    <p:set>
                                      <p:cBhvr>
                                        <p:cTn id="83" fill="hold">
                                          <p:stCondLst>
                                            <p:cond delay="4999"/>
                                          </p:stCondLst>
                                        </p:cTn>
                                        <p:tgtEl>
                                          <p:spTgt spid="584">
                                            <p:graphicEl>
                                              <a:chart seriesIdx="-4" categoryIdx="42" bldStep="category"/>
                                            </p:graphicEl>
                                          </p:spTgt>
                                        </p:tgtEl>
                                        <p:attrNameLst>
                                          <p:attrName>style.visibility</p:attrName>
                                        </p:attrNameLst>
                                      </p:cBhvr>
                                      <p:to>
                                        <p:strVal val="hidden"/>
                                      </p:to>
                                    </p:set>
                                  </p:childTnLst>
                                </p:cTn>
                              </p:par>
                            </p:childTnLst>
                          </p:cTn>
                        </p:par>
                        <p:par>
                          <p:cTn id="84" fill="hold">
                            <p:stCondLst>
                              <p:cond delay="96000"/>
                            </p:stCondLst>
                            <p:childTnLst>
                              <p:par>
                                <p:cTn id="85" presetID="10" presetClass="exit" fill="hold" grpId="3" nodeType="afterEffect">
                                  <p:stCondLst>
                                    <p:cond delay="0"/>
                                  </p:stCondLst>
                                  <p:childTnLst>
                                    <p:animEffect transition="out" filter="fade">
                                      <p:cBhvr>
                                        <p:cTn id="86" dur="5000" fill="hold"/>
                                        <p:tgtEl>
                                          <p:spTgt spid="584">
                                            <p:graphicEl>
                                              <a:chart seriesIdx="-4" categoryIdx="41" bldStep="category"/>
                                            </p:graphicEl>
                                          </p:spTgt>
                                        </p:tgtEl>
                                      </p:cBhvr>
                                    </p:animEffect>
                                    <p:set>
                                      <p:cBhvr>
                                        <p:cTn id="87" fill="hold">
                                          <p:stCondLst>
                                            <p:cond delay="4999"/>
                                          </p:stCondLst>
                                        </p:cTn>
                                        <p:tgtEl>
                                          <p:spTgt spid="584">
                                            <p:graphicEl>
                                              <a:chart seriesIdx="-4" categoryIdx="41" bldStep="category"/>
                                            </p:graphicEl>
                                          </p:spTgt>
                                        </p:tgtEl>
                                        <p:attrNameLst>
                                          <p:attrName>style.visibility</p:attrName>
                                        </p:attrNameLst>
                                      </p:cBhvr>
                                      <p:to>
                                        <p:strVal val="hidden"/>
                                      </p:to>
                                    </p:set>
                                  </p:childTnLst>
                                </p:cTn>
                              </p:par>
                            </p:childTnLst>
                          </p:cTn>
                        </p:par>
                        <p:par>
                          <p:cTn id="88" fill="hold">
                            <p:stCondLst>
                              <p:cond delay="101000"/>
                            </p:stCondLst>
                            <p:childTnLst>
                              <p:par>
                                <p:cTn id="89" presetID="10" presetClass="exit" fill="hold" grpId="3" nodeType="afterEffect">
                                  <p:stCondLst>
                                    <p:cond delay="0"/>
                                  </p:stCondLst>
                                  <p:childTnLst>
                                    <p:animEffect transition="out" filter="fade">
                                      <p:cBhvr>
                                        <p:cTn id="90" dur="5000" fill="hold"/>
                                        <p:tgtEl>
                                          <p:spTgt spid="584">
                                            <p:graphicEl>
                                              <a:chart seriesIdx="-4" categoryIdx="40" bldStep="category"/>
                                            </p:graphicEl>
                                          </p:spTgt>
                                        </p:tgtEl>
                                      </p:cBhvr>
                                    </p:animEffect>
                                    <p:set>
                                      <p:cBhvr>
                                        <p:cTn id="91" fill="hold">
                                          <p:stCondLst>
                                            <p:cond delay="4999"/>
                                          </p:stCondLst>
                                        </p:cTn>
                                        <p:tgtEl>
                                          <p:spTgt spid="584">
                                            <p:graphicEl>
                                              <a:chart seriesIdx="-4" categoryIdx="40" bldStep="category"/>
                                            </p:graphicEl>
                                          </p:spTgt>
                                        </p:tgtEl>
                                        <p:attrNameLst>
                                          <p:attrName>style.visibility</p:attrName>
                                        </p:attrNameLst>
                                      </p:cBhvr>
                                      <p:to>
                                        <p:strVal val="hidden"/>
                                      </p:to>
                                    </p:set>
                                  </p:childTnLst>
                                </p:cTn>
                              </p:par>
                            </p:childTnLst>
                          </p:cTn>
                        </p:par>
                        <p:par>
                          <p:cTn id="92" fill="hold">
                            <p:stCondLst>
                              <p:cond delay="106000"/>
                            </p:stCondLst>
                            <p:childTnLst>
                              <p:par>
                                <p:cTn id="93" presetID="10" presetClass="exit" fill="hold" grpId="3" nodeType="afterEffect">
                                  <p:stCondLst>
                                    <p:cond delay="0"/>
                                  </p:stCondLst>
                                  <p:childTnLst>
                                    <p:animEffect transition="out" filter="fade">
                                      <p:cBhvr>
                                        <p:cTn id="94" dur="5000" fill="hold"/>
                                        <p:tgtEl>
                                          <p:spTgt spid="584">
                                            <p:graphicEl>
                                              <a:chart seriesIdx="-4" categoryIdx="39" bldStep="category"/>
                                            </p:graphicEl>
                                          </p:spTgt>
                                        </p:tgtEl>
                                      </p:cBhvr>
                                    </p:animEffect>
                                    <p:set>
                                      <p:cBhvr>
                                        <p:cTn id="95" fill="hold">
                                          <p:stCondLst>
                                            <p:cond delay="4999"/>
                                          </p:stCondLst>
                                        </p:cTn>
                                        <p:tgtEl>
                                          <p:spTgt spid="584">
                                            <p:graphicEl>
                                              <a:chart seriesIdx="-4" categoryIdx="39" bldStep="category"/>
                                            </p:graphicEl>
                                          </p:spTgt>
                                        </p:tgtEl>
                                        <p:attrNameLst>
                                          <p:attrName>style.visibility</p:attrName>
                                        </p:attrNameLst>
                                      </p:cBhvr>
                                      <p:to>
                                        <p:strVal val="hidden"/>
                                      </p:to>
                                    </p:set>
                                  </p:childTnLst>
                                </p:cTn>
                              </p:par>
                            </p:childTnLst>
                          </p:cTn>
                        </p:par>
                        <p:par>
                          <p:cTn id="96" fill="hold">
                            <p:stCondLst>
                              <p:cond delay="111000"/>
                            </p:stCondLst>
                            <p:childTnLst>
                              <p:par>
                                <p:cTn id="97" presetID="10" presetClass="exit" fill="hold" grpId="3" nodeType="afterEffect">
                                  <p:stCondLst>
                                    <p:cond delay="0"/>
                                  </p:stCondLst>
                                  <p:childTnLst>
                                    <p:animEffect transition="out" filter="fade">
                                      <p:cBhvr>
                                        <p:cTn id="98" dur="5000" fill="hold"/>
                                        <p:tgtEl>
                                          <p:spTgt spid="584">
                                            <p:graphicEl>
                                              <a:chart seriesIdx="-4" categoryIdx="38" bldStep="category"/>
                                            </p:graphicEl>
                                          </p:spTgt>
                                        </p:tgtEl>
                                      </p:cBhvr>
                                    </p:animEffect>
                                    <p:set>
                                      <p:cBhvr>
                                        <p:cTn id="99" fill="hold">
                                          <p:stCondLst>
                                            <p:cond delay="4999"/>
                                          </p:stCondLst>
                                        </p:cTn>
                                        <p:tgtEl>
                                          <p:spTgt spid="584">
                                            <p:graphicEl>
                                              <a:chart seriesIdx="-4" categoryIdx="38" bldStep="category"/>
                                            </p:graphicEl>
                                          </p:spTgt>
                                        </p:tgtEl>
                                        <p:attrNameLst>
                                          <p:attrName>style.visibility</p:attrName>
                                        </p:attrNameLst>
                                      </p:cBhvr>
                                      <p:to>
                                        <p:strVal val="hidden"/>
                                      </p:to>
                                    </p:set>
                                  </p:childTnLst>
                                </p:cTn>
                              </p:par>
                            </p:childTnLst>
                          </p:cTn>
                        </p:par>
                        <p:par>
                          <p:cTn id="100" fill="hold">
                            <p:stCondLst>
                              <p:cond delay="116000"/>
                            </p:stCondLst>
                            <p:childTnLst>
                              <p:par>
                                <p:cTn id="101" presetID="10" presetClass="exit" fill="hold" grpId="3" nodeType="afterEffect">
                                  <p:stCondLst>
                                    <p:cond delay="0"/>
                                  </p:stCondLst>
                                  <p:childTnLst>
                                    <p:animEffect transition="out" filter="fade">
                                      <p:cBhvr>
                                        <p:cTn id="102" dur="5000" fill="hold"/>
                                        <p:tgtEl>
                                          <p:spTgt spid="584">
                                            <p:graphicEl>
                                              <a:chart seriesIdx="-4" categoryIdx="37" bldStep="category"/>
                                            </p:graphicEl>
                                          </p:spTgt>
                                        </p:tgtEl>
                                      </p:cBhvr>
                                    </p:animEffect>
                                    <p:set>
                                      <p:cBhvr>
                                        <p:cTn id="103" fill="hold">
                                          <p:stCondLst>
                                            <p:cond delay="4999"/>
                                          </p:stCondLst>
                                        </p:cTn>
                                        <p:tgtEl>
                                          <p:spTgt spid="584">
                                            <p:graphicEl>
                                              <a:chart seriesIdx="-4" categoryIdx="37" bldStep="category"/>
                                            </p:graphicEl>
                                          </p:spTgt>
                                        </p:tgtEl>
                                        <p:attrNameLst>
                                          <p:attrName>style.visibility</p:attrName>
                                        </p:attrNameLst>
                                      </p:cBhvr>
                                      <p:to>
                                        <p:strVal val="hidden"/>
                                      </p:to>
                                    </p:set>
                                  </p:childTnLst>
                                </p:cTn>
                              </p:par>
                            </p:childTnLst>
                          </p:cTn>
                        </p:par>
                        <p:par>
                          <p:cTn id="104" fill="hold">
                            <p:stCondLst>
                              <p:cond delay="121000"/>
                            </p:stCondLst>
                            <p:childTnLst>
                              <p:par>
                                <p:cTn id="105" presetID="10" presetClass="exit" fill="hold" grpId="3" nodeType="afterEffect">
                                  <p:stCondLst>
                                    <p:cond delay="0"/>
                                  </p:stCondLst>
                                  <p:childTnLst>
                                    <p:animEffect transition="out" filter="fade">
                                      <p:cBhvr>
                                        <p:cTn id="106" dur="5000" fill="hold"/>
                                        <p:tgtEl>
                                          <p:spTgt spid="584">
                                            <p:graphicEl>
                                              <a:chart seriesIdx="-4" categoryIdx="36" bldStep="category"/>
                                            </p:graphicEl>
                                          </p:spTgt>
                                        </p:tgtEl>
                                      </p:cBhvr>
                                    </p:animEffect>
                                    <p:set>
                                      <p:cBhvr>
                                        <p:cTn id="107" fill="hold">
                                          <p:stCondLst>
                                            <p:cond delay="4999"/>
                                          </p:stCondLst>
                                        </p:cTn>
                                        <p:tgtEl>
                                          <p:spTgt spid="584">
                                            <p:graphicEl>
                                              <a:chart seriesIdx="-4" categoryIdx="36" bldStep="category"/>
                                            </p:graphicEl>
                                          </p:spTgt>
                                        </p:tgtEl>
                                        <p:attrNameLst>
                                          <p:attrName>style.visibility</p:attrName>
                                        </p:attrNameLst>
                                      </p:cBhvr>
                                      <p:to>
                                        <p:strVal val="hidden"/>
                                      </p:to>
                                    </p:set>
                                  </p:childTnLst>
                                </p:cTn>
                              </p:par>
                            </p:childTnLst>
                          </p:cTn>
                        </p:par>
                        <p:par>
                          <p:cTn id="108" fill="hold">
                            <p:stCondLst>
                              <p:cond delay="126000"/>
                            </p:stCondLst>
                            <p:childTnLst>
                              <p:par>
                                <p:cTn id="109" presetID="10" presetClass="exit" fill="hold" grpId="3" nodeType="afterEffect">
                                  <p:stCondLst>
                                    <p:cond delay="0"/>
                                  </p:stCondLst>
                                  <p:childTnLst>
                                    <p:animEffect transition="out" filter="fade">
                                      <p:cBhvr>
                                        <p:cTn id="110" dur="5000" fill="hold"/>
                                        <p:tgtEl>
                                          <p:spTgt spid="584">
                                            <p:graphicEl>
                                              <a:chart seriesIdx="-4" categoryIdx="35" bldStep="category"/>
                                            </p:graphicEl>
                                          </p:spTgt>
                                        </p:tgtEl>
                                      </p:cBhvr>
                                    </p:animEffect>
                                    <p:set>
                                      <p:cBhvr>
                                        <p:cTn id="111" fill="hold">
                                          <p:stCondLst>
                                            <p:cond delay="4999"/>
                                          </p:stCondLst>
                                        </p:cTn>
                                        <p:tgtEl>
                                          <p:spTgt spid="584">
                                            <p:graphicEl>
                                              <a:chart seriesIdx="-4" categoryIdx="35" bldStep="category"/>
                                            </p:graphicEl>
                                          </p:spTgt>
                                        </p:tgtEl>
                                        <p:attrNameLst>
                                          <p:attrName>style.visibility</p:attrName>
                                        </p:attrNameLst>
                                      </p:cBhvr>
                                      <p:to>
                                        <p:strVal val="hidden"/>
                                      </p:to>
                                    </p:set>
                                  </p:childTnLst>
                                </p:cTn>
                              </p:par>
                            </p:childTnLst>
                          </p:cTn>
                        </p:par>
                        <p:par>
                          <p:cTn id="112" fill="hold">
                            <p:stCondLst>
                              <p:cond delay="131000"/>
                            </p:stCondLst>
                            <p:childTnLst>
                              <p:par>
                                <p:cTn id="113" presetID="10" presetClass="exit" fill="hold" grpId="3" nodeType="afterEffect">
                                  <p:stCondLst>
                                    <p:cond delay="0"/>
                                  </p:stCondLst>
                                  <p:childTnLst>
                                    <p:animEffect transition="out" filter="fade">
                                      <p:cBhvr>
                                        <p:cTn id="114" dur="5000" fill="hold"/>
                                        <p:tgtEl>
                                          <p:spTgt spid="584">
                                            <p:graphicEl>
                                              <a:chart seriesIdx="-4" categoryIdx="34" bldStep="category"/>
                                            </p:graphicEl>
                                          </p:spTgt>
                                        </p:tgtEl>
                                      </p:cBhvr>
                                    </p:animEffect>
                                    <p:set>
                                      <p:cBhvr>
                                        <p:cTn id="115" fill="hold">
                                          <p:stCondLst>
                                            <p:cond delay="4999"/>
                                          </p:stCondLst>
                                        </p:cTn>
                                        <p:tgtEl>
                                          <p:spTgt spid="584">
                                            <p:graphicEl>
                                              <a:chart seriesIdx="-4" categoryIdx="34" bldStep="category"/>
                                            </p:graphicEl>
                                          </p:spTgt>
                                        </p:tgtEl>
                                        <p:attrNameLst>
                                          <p:attrName>style.visibility</p:attrName>
                                        </p:attrNameLst>
                                      </p:cBhvr>
                                      <p:to>
                                        <p:strVal val="hidden"/>
                                      </p:to>
                                    </p:set>
                                  </p:childTnLst>
                                </p:cTn>
                              </p:par>
                            </p:childTnLst>
                          </p:cTn>
                        </p:par>
                        <p:par>
                          <p:cTn id="116" fill="hold">
                            <p:stCondLst>
                              <p:cond delay="136000"/>
                            </p:stCondLst>
                            <p:childTnLst>
                              <p:par>
                                <p:cTn id="117" presetID="10" presetClass="exit" fill="hold" grpId="3" nodeType="afterEffect">
                                  <p:stCondLst>
                                    <p:cond delay="0"/>
                                  </p:stCondLst>
                                  <p:childTnLst>
                                    <p:animEffect transition="out" filter="fade">
                                      <p:cBhvr>
                                        <p:cTn id="118" dur="5000" fill="hold"/>
                                        <p:tgtEl>
                                          <p:spTgt spid="584">
                                            <p:graphicEl>
                                              <a:chart seriesIdx="-4" categoryIdx="33" bldStep="category"/>
                                            </p:graphicEl>
                                          </p:spTgt>
                                        </p:tgtEl>
                                      </p:cBhvr>
                                    </p:animEffect>
                                    <p:set>
                                      <p:cBhvr>
                                        <p:cTn id="119" fill="hold">
                                          <p:stCondLst>
                                            <p:cond delay="4999"/>
                                          </p:stCondLst>
                                        </p:cTn>
                                        <p:tgtEl>
                                          <p:spTgt spid="584">
                                            <p:graphicEl>
                                              <a:chart seriesIdx="-4" categoryIdx="33" bldStep="category"/>
                                            </p:graphicEl>
                                          </p:spTgt>
                                        </p:tgtEl>
                                        <p:attrNameLst>
                                          <p:attrName>style.visibility</p:attrName>
                                        </p:attrNameLst>
                                      </p:cBhvr>
                                      <p:to>
                                        <p:strVal val="hidden"/>
                                      </p:to>
                                    </p:set>
                                  </p:childTnLst>
                                </p:cTn>
                              </p:par>
                            </p:childTnLst>
                          </p:cTn>
                        </p:par>
                        <p:par>
                          <p:cTn id="120" fill="hold">
                            <p:stCondLst>
                              <p:cond delay="141000"/>
                            </p:stCondLst>
                            <p:childTnLst>
                              <p:par>
                                <p:cTn id="121" presetID="10" presetClass="exit" fill="hold" grpId="3" nodeType="afterEffect">
                                  <p:stCondLst>
                                    <p:cond delay="0"/>
                                  </p:stCondLst>
                                  <p:childTnLst>
                                    <p:animEffect transition="out" filter="fade">
                                      <p:cBhvr>
                                        <p:cTn id="122" dur="5000" fill="hold"/>
                                        <p:tgtEl>
                                          <p:spTgt spid="584">
                                            <p:graphicEl>
                                              <a:chart seriesIdx="-4" categoryIdx="32" bldStep="category"/>
                                            </p:graphicEl>
                                          </p:spTgt>
                                        </p:tgtEl>
                                      </p:cBhvr>
                                    </p:animEffect>
                                    <p:set>
                                      <p:cBhvr>
                                        <p:cTn id="123" fill="hold">
                                          <p:stCondLst>
                                            <p:cond delay="4999"/>
                                          </p:stCondLst>
                                        </p:cTn>
                                        <p:tgtEl>
                                          <p:spTgt spid="584">
                                            <p:graphicEl>
                                              <a:chart seriesIdx="-4" categoryIdx="32" bldStep="category"/>
                                            </p:graphicEl>
                                          </p:spTgt>
                                        </p:tgtEl>
                                        <p:attrNameLst>
                                          <p:attrName>style.visibility</p:attrName>
                                        </p:attrNameLst>
                                      </p:cBhvr>
                                      <p:to>
                                        <p:strVal val="hidden"/>
                                      </p:to>
                                    </p:set>
                                  </p:childTnLst>
                                </p:cTn>
                              </p:par>
                            </p:childTnLst>
                          </p:cTn>
                        </p:par>
                        <p:par>
                          <p:cTn id="124" fill="hold">
                            <p:stCondLst>
                              <p:cond delay="146000"/>
                            </p:stCondLst>
                            <p:childTnLst>
                              <p:par>
                                <p:cTn id="125" presetID="10" presetClass="exit" fill="hold" grpId="3" nodeType="afterEffect">
                                  <p:stCondLst>
                                    <p:cond delay="0"/>
                                  </p:stCondLst>
                                  <p:childTnLst>
                                    <p:animEffect transition="out" filter="fade">
                                      <p:cBhvr>
                                        <p:cTn id="126" dur="5000" fill="hold"/>
                                        <p:tgtEl>
                                          <p:spTgt spid="584">
                                            <p:graphicEl>
                                              <a:chart seriesIdx="-4" categoryIdx="31" bldStep="category"/>
                                            </p:graphicEl>
                                          </p:spTgt>
                                        </p:tgtEl>
                                      </p:cBhvr>
                                    </p:animEffect>
                                    <p:set>
                                      <p:cBhvr>
                                        <p:cTn id="127" fill="hold">
                                          <p:stCondLst>
                                            <p:cond delay="4999"/>
                                          </p:stCondLst>
                                        </p:cTn>
                                        <p:tgtEl>
                                          <p:spTgt spid="584">
                                            <p:graphicEl>
                                              <a:chart seriesIdx="-4" categoryIdx="31" bldStep="category"/>
                                            </p:graphicEl>
                                          </p:spTgt>
                                        </p:tgtEl>
                                        <p:attrNameLst>
                                          <p:attrName>style.visibility</p:attrName>
                                        </p:attrNameLst>
                                      </p:cBhvr>
                                      <p:to>
                                        <p:strVal val="hidden"/>
                                      </p:to>
                                    </p:set>
                                  </p:childTnLst>
                                </p:cTn>
                              </p:par>
                            </p:childTnLst>
                          </p:cTn>
                        </p:par>
                        <p:par>
                          <p:cTn id="128" fill="hold">
                            <p:stCondLst>
                              <p:cond delay="151000"/>
                            </p:stCondLst>
                            <p:childTnLst>
                              <p:par>
                                <p:cTn id="129" presetID="10" presetClass="exit" fill="hold" grpId="3" nodeType="afterEffect">
                                  <p:stCondLst>
                                    <p:cond delay="0"/>
                                  </p:stCondLst>
                                  <p:childTnLst>
                                    <p:animEffect transition="out" filter="fade">
                                      <p:cBhvr>
                                        <p:cTn id="130" dur="5000" fill="hold"/>
                                        <p:tgtEl>
                                          <p:spTgt spid="584">
                                            <p:graphicEl>
                                              <a:chart seriesIdx="-4" categoryIdx="30" bldStep="category"/>
                                            </p:graphicEl>
                                          </p:spTgt>
                                        </p:tgtEl>
                                      </p:cBhvr>
                                    </p:animEffect>
                                    <p:set>
                                      <p:cBhvr>
                                        <p:cTn id="131" fill="hold">
                                          <p:stCondLst>
                                            <p:cond delay="4999"/>
                                          </p:stCondLst>
                                        </p:cTn>
                                        <p:tgtEl>
                                          <p:spTgt spid="584">
                                            <p:graphicEl>
                                              <a:chart seriesIdx="-4" categoryIdx="30" bldStep="category"/>
                                            </p:graphicEl>
                                          </p:spTgt>
                                        </p:tgtEl>
                                        <p:attrNameLst>
                                          <p:attrName>style.visibility</p:attrName>
                                        </p:attrNameLst>
                                      </p:cBhvr>
                                      <p:to>
                                        <p:strVal val="hidden"/>
                                      </p:to>
                                    </p:set>
                                  </p:childTnLst>
                                </p:cTn>
                              </p:par>
                            </p:childTnLst>
                          </p:cTn>
                        </p:par>
                        <p:par>
                          <p:cTn id="132" fill="hold">
                            <p:stCondLst>
                              <p:cond delay="156000"/>
                            </p:stCondLst>
                            <p:childTnLst>
                              <p:par>
                                <p:cTn id="133" presetID="10" presetClass="exit" fill="hold" grpId="3" nodeType="afterEffect">
                                  <p:stCondLst>
                                    <p:cond delay="0"/>
                                  </p:stCondLst>
                                  <p:childTnLst>
                                    <p:animEffect transition="out" filter="fade">
                                      <p:cBhvr>
                                        <p:cTn id="134" dur="5000" fill="hold"/>
                                        <p:tgtEl>
                                          <p:spTgt spid="584">
                                            <p:graphicEl>
                                              <a:chart seriesIdx="-4" categoryIdx="29" bldStep="category"/>
                                            </p:graphicEl>
                                          </p:spTgt>
                                        </p:tgtEl>
                                      </p:cBhvr>
                                    </p:animEffect>
                                    <p:set>
                                      <p:cBhvr>
                                        <p:cTn id="135" fill="hold">
                                          <p:stCondLst>
                                            <p:cond delay="4999"/>
                                          </p:stCondLst>
                                        </p:cTn>
                                        <p:tgtEl>
                                          <p:spTgt spid="584">
                                            <p:graphicEl>
                                              <a:chart seriesIdx="-4" categoryIdx="29" bldStep="category"/>
                                            </p:graphicEl>
                                          </p:spTgt>
                                        </p:tgtEl>
                                        <p:attrNameLst>
                                          <p:attrName>style.visibility</p:attrName>
                                        </p:attrNameLst>
                                      </p:cBhvr>
                                      <p:to>
                                        <p:strVal val="hidden"/>
                                      </p:to>
                                    </p:set>
                                  </p:childTnLst>
                                </p:cTn>
                              </p:par>
                            </p:childTnLst>
                          </p:cTn>
                        </p:par>
                        <p:par>
                          <p:cTn id="136" fill="hold">
                            <p:stCondLst>
                              <p:cond delay="161000"/>
                            </p:stCondLst>
                            <p:childTnLst>
                              <p:par>
                                <p:cTn id="137" presetID="10" presetClass="exit" fill="hold" grpId="3" nodeType="afterEffect">
                                  <p:stCondLst>
                                    <p:cond delay="0"/>
                                  </p:stCondLst>
                                  <p:childTnLst>
                                    <p:animEffect transition="out" filter="fade">
                                      <p:cBhvr>
                                        <p:cTn id="138" dur="5000" fill="hold"/>
                                        <p:tgtEl>
                                          <p:spTgt spid="584">
                                            <p:graphicEl>
                                              <a:chart seriesIdx="-4" categoryIdx="28" bldStep="category"/>
                                            </p:graphicEl>
                                          </p:spTgt>
                                        </p:tgtEl>
                                      </p:cBhvr>
                                    </p:animEffect>
                                    <p:set>
                                      <p:cBhvr>
                                        <p:cTn id="139" fill="hold">
                                          <p:stCondLst>
                                            <p:cond delay="4999"/>
                                          </p:stCondLst>
                                        </p:cTn>
                                        <p:tgtEl>
                                          <p:spTgt spid="584">
                                            <p:graphicEl>
                                              <a:chart seriesIdx="-4" categoryIdx="28" bldStep="category"/>
                                            </p:graphicEl>
                                          </p:spTgt>
                                        </p:tgtEl>
                                        <p:attrNameLst>
                                          <p:attrName>style.visibility</p:attrName>
                                        </p:attrNameLst>
                                      </p:cBhvr>
                                      <p:to>
                                        <p:strVal val="hidden"/>
                                      </p:to>
                                    </p:set>
                                  </p:childTnLst>
                                </p:cTn>
                              </p:par>
                            </p:childTnLst>
                          </p:cTn>
                        </p:par>
                        <p:par>
                          <p:cTn id="140" fill="hold">
                            <p:stCondLst>
                              <p:cond delay="166000"/>
                            </p:stCondLst>
                            <p:childTnLst>
                              <p:par>
                                <p:cTn id="141" presetID="10" presetClass="exit" fill="hold" grpId="3" nodeType="afterEffect">
                                  <p:stCondLst>
                                    <p:cond delay="0"/>
                                  </p:stCondLst>
                                  <p:childTnLst>
                                    <p:animEffect transition="out" filter="fade">
                                      <p:cBhvr>
                                        <p:cTn id="142" dur="5000" fill="hold"/>
                                        <p:tgtEl>
                                          <p:spTgt spid="584">
                                            <p:graphicEl>
                                              <a:chart seriesIdx="-4" categoryIdx="27" bldStep="category"/>
                                            </p:graphicEl>
                                          </p:spTgt>
                                        </p:tgtEl>
                                      </p:cBhvr>
                                    </p:animEffect>
                                    <p:set>
                                      <p:cBhvr>
                                        <p:cTn id="143" fill="hold">
                                          <p:stCondLst>
                                            <p:cond delay="4999"/>
                                          </p:stCondLst>
                                        </p:cTn>
                                        <p:tgtEl>
                                          <p:spTgt spid="584">
                                            <p:graphicEl>
                                              <a:chart seriesIdx="-4" categoryIdx="27" bldStep="category"/>
                                            </p:graphicEl>
                                          </p:spTgt>
                                        </p:tgtEl>
                                        <p:attrNameLst>
                                          <p:attrName>style.visibility</p:attrName>
                                        </p:attrNameLst>
                                      </p:cBhvr>
                                      <p:to>
                                        <p:strVal val="hidden"/>
                                      </p:to>
                                    </p:set>
                                  </p:childTnLst>
                                </p:cTn>
                              </p:par>
                            </p:childTnLst>
                          </p:cTn>
                        </p:par>
                        <p:par>
                          <p:cTn id="144" fill="hold">
                            <p:stCondLst>
                              <p:cond delay="171000"/>
                            </p:stCondLst>
                            <p:childTnLst>
                              <p:par>
                                <p:cTn id="145" presetID="10" presetClass="exit" fill="hold" grpId="3" nodeType="afterEffect">
                                  <p:stCondLst>
                                    <p:cond delay="0"/>
                                  </p:stCondLst>
                                  <p:childTnLst>
                                    <p:animEffect transition="out" filter="fade">
                                      <p:cBhvr>
                                        <p:cTn id="146" dur="5000" fill="hold"/>
                                        <p:tgtEl>
                                          <p:spTgt spid="584">
                                            <p:graphicEl>
                                              <a:chart seriesIdx="-4" categoryIdx="26" bldStep="category"/>
                                            </p:graphicEl>
                                          </p:spTgt>
                                        </p:tgtEl>
                                      </p:cBhvr>
                                    </p:animEffect>
                                    <p:set>
                                      <p:cBhvr>
                                        <p:cTn id="147" fill="hold">
                                          <p:stCondLst>
                                            <p:cond delay="4999"/>
                                          </p:stCondLst>
                                        </p:cTn>
                                        <p:tgtEl>
                                          <p:spTgt spid="584">
                                            <p:graphicEl>
                                              <a:chart seriesIdx="-4" categoryIdx="26" bldStep="category"/>
                                            </p:graphicEl>
                                          </p:spTgt>
                                        </p:tgtEl>
                                        <p:attrNameLst>
                                          <p:attrName>style.visibility</p:attrName>
                                        </p:attrNameLst>
                                      </p:cBhvr>
                                      <p:to>
                                        <p:strVal val="hidden"/>
                                      </p:to>
                                    </p:set>
                                  </p:childTnLst>
                                </p:cTn>
                              </p:par>
                            </p:childTnLst>
                          </p:cTn>
                        </p:par>
                        <p:par>
                          <p:cTn id="148" fill="hold">
                            <p:stCondLst>
                              <p:cond delay="176000"/>
                            </p:stCondLst>
                            <p:childTnLst>
                              <p:par>
                                <p:cTn id="149" presetID="10" presetClass="exit" fill="hold" grpId="3" nodeType="afterEffect">
                                  <p:stCondLst>
                                    <p:cond delay="0"/>
                                  </p:stCondLst>
                                  <p:childTnLst>
                                    <p:animEffect transition="out" filter="fade">
                                      <p:cBhvr>
                                        <p:cTn id="150" dur="5000" fill="hold"/>
                                        <p:tgtEl>
                                          <p:spTgt spid="584">
                                            <p:graphicEl>
                                              <a:chart seriesIdx="-4" categoryIdx="25" bldStep="category"/>
                                            </p:graphicEl>
                                          </p:spTgt>
                                        </p:tgtEl>
                                      </p:cBhvr>
                                    </p:animEffect>
                                    <p:set>
                                      <p:cBhvr>
                                        <p:cTn id="151" fill="hold">
                                          <p:stCondLst>
                                            <p:cond delay="4999"/>
                                          </p:stCondLst>
                                        </p:cTn>
                                        <p:tgtEl>
                                          <p:spTgt spid="584">
                                            <p:graphicEl>
                                              <a:chart seriesIdx="-4" categoryIdx="25" bldStep="category"/>
                                            </p:graphicEl>
                                          </p:spTgt>
                                        </p:tgtEl>
                                        <p:attrNameLst>
                                          <p:attrName>style.visibility</p:attrName>
                                        </p:attrNameLst>
                                      </p:cBhvr>
                                      <p:to>
                                        <p:strVal val="hidden"/>
                                      </p:to>
                                    </p:set>
                                  </p:childTnLst>
                                </p:cTn>
                              </p:par>
                            </p:childTnLst>
                          </p:cTn>
                        </p:par>
                        <p:par>
                          <p:cTn id="152" fill="hold">
                            <p:stCondLst>
                              <p:cond delay="181000"/>
                            </p:stCondLst>
                            <p:childTnLst>
                              <p:par>
                                <p:cTn id="153" presetID="10" presetClass="exit" fill="hold" grpId="3" nodeType="afterEffect">
                                  <p:stCondLst>
                                    <p:cond delay="0"/>
                                  </p:stCondLst>
                                  <p:childTnLst>
                                    <p:animEffect transition="out" filter="fade">
                                      <p:cBhvr>
                                        <p:cTn id="154" dur="5000" fill="hold"/>
                                        <p:tgtEl>
                                          <p:spTgt spid="584">
                                            <p:graphicEl>
                                              <a:chart seriesIdx="-4" categoryIdx="24" bldStep="category"/>
                                            </p:graphicEl>
                                          </p:spTgt>
                                        </p:tgtEl>
                                      </p:cBhvr>
                                    </p:animEffect>
                                    <p:set>
                                      <p:cBhvr>
                                        <p:cTn id="155" fill="hold">
                                          <p:stCondLst>
                                            <p:cond delay="4999"/>
                                          </p:stCondLst>
                                        </p:cTn>
                                        <p:tgtEl>
                                          <p:spTgt spid="584">
                                            <p:graphicEl>
                                              <a:chart seriesIdx="-4" categoryIdx="24" bldStep="category"/>
                                            </p:graphicEl>
                                          </p:spTgt>
                                        </p:tgtEl>
                                        <p:attrNameLst>
                                          <p:attrName>style.visibility</p:attrName>
                                        </p:attrNameLst>
                                      </p:cBhvr>
                                      <p:to>
                                        <p:strVal val="hidden"/>
                                      </p:to>
                                    </p:set>
                                  </p:childTnLst>
                                </p:cTn>
                              </p:par>
                            </p:childTnLst>
                          </p:cTn>
                        </p:par>
                        <p:par>
                          <p:cTn id="156" fill="hold">
                            <p:stCondLst>
                              <p:cond delay="186000"/>
                            </p:stCondLst>
                            <p:childTnLst>
                              <p:par>
                                <p:cTn id="157" presetID="10" presetClass="exit" fill="hold" grpId="3" nodeType="afterEffect">
                                  <p:stCondLst>
                                    <p:cond delay="0"/>
                                  </p:stCondLst>
                                  <p:childTnLst>
                                    <p:animEffect transition="out" filter="fade">
                                      <p:cBhvr>
                                        <p:cTn id="158" dur="5000" fill="hold"/>
                                        <p:tgtEl>
                                          <p:spTgt spid="584">
                                            <p:graphicEl>
                                              <a:chart seriesIdx="-4" categoryIdx="23" bldStep="category"/>
                                            </p:graphicEl>
                                          </p:spTgt>
                                        </p:tgtEl>
                                      </p:cBhvr>
                                    </p:animEffect>
                                    <p:set>
                                      <p:cBhvr>
                                        <p:cTn id="159" fill="hold">
                                          <p:stCondLst>
                                            <p:cond delay="4999"/>
                                          </p:stCondLst>
                                        </p:cTn>
                                        <p:tgtEl>
                                          <p:spTgt spid="584">
                                            <p:graphicEl>
                                              <a:chart seriesIdx="-4" categoryIdx="23" bldStep="category"/>
                                            </p:graphicEl>
                                          </p:spTgt>
                                        </p:tgtEl>
                                        <p:attrNameLst>
                                          <p:attrName>style.visibility</p:attrName>
                                        </p:attrNameLst>
                                      </p:cBhvr>
                                      <p:to>
                                        <p:strVal val="hidden"/>
                                      </p:to>
                                    </p:set>
                                  </p:childTnLst>
                                </p:cTn>
                              </p:par>
                            </p:childTnLst>
                          </p:cTn>
                        </p:par>
                        <p:par>
                          <p:cTn id="160" fill="hold">
                            <p:stCondLst>
                              <p:cond delay="191000"/>
                            </p:stCondLst>
                            <p:childTnLst>
                              <p:par>
                                <p:cTn id="161" presetID="10" presetClass="exit" fill="hold" grpId="3" nodeType="afterEffect">
                                  <p:stCondLst>
                                    <p:cond delay="0"/>
                                  </p:stCondLst>
                                  <p:childTnLst>
                                    <p:animEffect transition="out" filter="fade">
                                      <p:cBhvr>
                                        <p:cTn id="162" dur="5000" fill="hold"/>
                                        <p:tgtEl>
                                          <p:spTgt spid="584">
                                            <p:graphicEl>
                                              <a:chart seriesIdx="-4" categoryIdx="22" bldStep="category"/>
                                            </p:graphicEl>
                                          </p:spTgt>
                                        </p:tgtEl>
                                      </p:cBhvr>
                                    </p:animEffect>
                                    <p:set>
                                      <p:cBhvr>
                                        <p:cTn id="163" fill="hold">
                                          <p:stCondLst>
                                            <p:cond delay="4999"/>
                                          </p:stCondLst>
                                        </p:cTn>
                                        <p:tgtEl>
                                          <p:spTgt spid="584">
                                            <p:graphicEl>
                                              <a:chart seriesIdx="-4" categoryIdx="22" bldStep="category"/>
                                            </p:graphicEl>
                                          </p:spTgt>
                                        </p:tgtEl>
                                        <p:attrNameLst>
                                          <p:attrName>style.visibility</p:attrName>
                                        </p:attrNameLst>
                                      </p:cBhvr>
                                      <p:to>
                                        <p:strVal val="hidden"/>
                                      </p:to>
                                    </p:set>
                                  </p:childTnLst>
                                </p:cTn>
                              </p:par>
                            </p:childTnLst>
                          </p:cTn>
                        </p:par>
                        <p:par>
                          <p:cTn id="164" fill="hold">
                            <p:stCondLst>
                              <p:cond delay="196000"/>
                            </p:stCondLst>
                            <p:childTnLst>
                              <p:par>
                                <p:cTn id="165" presetID="10" presetClass="exit" fill="hold" grpId="3" nodeType="afterEffect">
                                  <p:stCondLst>
                                    <p:cond delay="0"/>
                                  </p:stCondLst>
                                  <p:childTnLst>
                                    <p:animEffect transition="out" filter="fade">
                                      <p:cBhvr>
                                        <p:cTn id="166" dur="5000" fill="hold"/>
                                        <p:tgtEl>
                                          <p:spTgt spid="584">
                                            <p:graphicEl>
                                              <a:chart seriesIdx="-4" categoryIdx="21" bldStep="category"/>
                                            </p:graphicEl>
                                          </p:spTgt>
                                        </p:tgtEl>
                                      </p:cBhvr>
                                    </p:animEffect>
                                    <p:set>
                                      <p:cBhvr>
                                        <p:cTn id="167" fill="hold">
                                          <p:stCondLst>
                                            <p:cond delay="4999"/>
                                          </p:stCondLst>
                                        </p:cTn>
                                        <p:tgtEl>
                                          <p:spTgt spid="584">
                                            <p:graphicEl>
                                              <a:chart seriesIdx="-4" categoryIdx="21" bldStep="category"/>
                                            </p:graphicEl>
                                          </p:spTgt>
                                        </p:tgtEl>
                                        <p:attrNameLst>
                                          <p:attrName>style.visibility</p:attrName>
                                        </p:attrNameLst>
                                      </p:cBhvr>
                                      <p:to>
                                        <p:strVal val="hidden"/>
                                      </p:to>
                                    </p:set>
                                  </p:childTnLst>
                                </p:cTn>
                              </p:par>
                            </p:childTnLst>
                          </p:cTn>
                        </p:par>
                        <p:par>
                          <p:cTn id="168" fill="hold">
                            <p:stCondLst>
                              <p:cond delay="201000"/>
                            </p:stCondLst>
                            <p:childTnLst>
                              <p:par>
                                <p:cTn id="169" presetID="10" presetClass="exit" fill="hold" grpId="3" nodeType="afterEffect">
                                  <p:stCondLst>
                                    <p:cond delay="0"/>
                                  </p:stCondLst>
                                  <p:childTnLst>
                                    <p:animEffect transition="out" filter="fade">
                                      <p:cBhvr>
                                        <p:cTn id="170" dur="5000" fill="hold"/>
                                        <p:tgtEl>
                                          <p:spTgt spid="584">
                                            <p:graphicEl>
                                              <a:chart seriesIdx="-4" categoryIdx="20" bldStep="category"/>
                                            </p:graphicEl>
                                          </p:spTgt>
                                        </p:tgtEl>
                                      </p:cBhvr>
                                    </p:animEffect>
                                    <p:set>
                                      <p:cBhvr>
                                        <p:cTn id="171" fill="hold">
                                          <p:stCondLst>
                                            <p:cond delay="4999"/>
                                          </p:stCondLst>
                                        </p:cTn>
                                        <p:tgtEl>
                                          <p:spTgt spid="584">
                                            <p:graphicEl>
                                              <a:chart seriesIdx="-4" categoryIdx="20" bldStep="category"/>
                                            </p:graphicEl>
                                          </p:spTgt>
                                        </p:tgtEl>
                                        <p:attrNameLst>
                                          <p:attrName>style.visibility</p:attrName>
                                        </p:attrNameLst>
                                      </p:cBhvr>
                                      <p:to>
                                        <p:strVal val="hidden"/>
                                      </p:to>
                                    </p:set>
                                  </p:childTnLst>
                                </p:cTn>
                              </p:par>
                            </p:childTnLst>
                          </p:cTn>
                        </p:par>
                        <p:par>
                          <p:cTn id="172" fill="hold">
                            <p:stCondLst>
                              <p:cond delay="206000"/>
                            </p:stCondLst>
                            <p:childTnLst>
                              <p:par>
                                <p:cTn id="173" presetID="10" presetClass="exit" fill="hold" grpId="3" nodeType="afterEffect">
                                  <p:stCondLst>
                                    <p:cond delay="0"/>
                                  </p:stCondLst>
                                  <p:childTnLst>
                                    <p:animEffect transition="out" filter="fade">
                                      <p:cBhvr>
                                        <p:cTn id="174" dur="5000" fill="hold"/>
                                        <p:tgtEl>
                                          <p:spTgt spid="584">
                                            <p:graphicEl>
                                              <a:chart seriesIdx="-4" categoryIdx="19" bldStep="category"/>
                                            </p:graphicEl>
                                          </p:spTgt>
                                        </p:tgtEl>
                                      </p:cBhvr>
                                    </p:animEffect>
                                    <p:set>
                                      <p:cBhvr>
                                        <p:cTn id="175" fill="hold">
                                          <p:stCondLst>
                                            <p:cond delay="4999"/>
                                          </p:stCondLst>
                                        </p:cTn>
                                        <p:tgtEl>
                                          <p:spTgt spid="584">
                                            <p:graphicEl>
                                              <a:chart seriesIdx="-4" categoryIdx="19" bldStep="category"/>
                                            </p:graphicEl>
                                          </p:spTgt>
                                        </p:tgtEl>
                                        <p:attrNameLst>
                                          <p:attrName>style.visibility</p:attrName>
                                        </p:attrNameLst>
                                      </p:cBhvr>
                                      <p:to>
                                        <p:strVal val="hidden"/>
                                      </p:to>
                                    </p:set>
                                  </p:childTnLst>
                                </p:cTn>
                              </p:par>
                            </p:childTnLst>
                          </p:cTn>
                        </p:par>
                        <p:par>
                          <p:cTn id="176" fill="hold">
                            <p:stCondLst>
                              <p:cond delay="211000"/>
                            </p:stCondLst>
                            <p:childTnLst>
                              <p:par>
                                <p:cTn id="177" presetID="10" presetClass="exit" fill="hold" grpId="3" nodeType="afterEffect">
                                  <p:stCondLst>
                                    <p:cond delay="0"/>
                                  </p:stCondLst>
                                  <p:childTnLst>
                                    <p:animEffect transition="out" filter="fade">
                                      <p:cBhvr>
                                        <p:cTn id="178" dur="5000" fill="hold"/>
                                        <p:tgtEl>
                                          <p:spTgt spid="584">
                                            <p:graphicEl>
                                              <a:chart seriesIdx="-4" categoryIdx="18" bldStep="category"/>
                                            </p:graphicEl>
                                          </p:spTgt>
                                        </p:tgtEl>
                                      </p:cBhvr>
                                    </p:animEffect>
                                    <p:set>
                                      <p:cBhvr>
                                        <p:cTn id="179" fill="hold">
                                          <p:stCondLst>
                                            <p:cond delay="4999"/>
                                          </p:stCondLst>
                                        </p:cTn>
                                        <p:tgtEl>
                                          <p:spTgt spid="584">
                                            <p:graphicEl>
                                              <a:chart seriesIdx="-4" categoryIdx="18" bldStep="category"/>
                                            </p:graphicEl>
                                          </p:spTgt>
                                        </p:tgtEl>
                                        <p:attrNameLst>
                                          <p:attrName>style.visibility</p:attrName>
                                        </p:attrNameLst>
                                      </p:cBhvr>
                                      <p:to>
                                        <p:strVal val="hidden"/>
                                      </p:to>
                                    </p:set>
                                  </p:childTnLst>
                                </p:cTn>
                              </p:par>
                            </p:childTnLst>
                          </p:cTn>
                        </p:par>
                        <p:par>
                          <p:cTn id="180" fill="hold">
                            <p:stCondLst>
                              <p:cond delay="216000"/>
                            </p:stCondLst>
                            <p:childTnLst>
                              <p:par>
                                <p:cTn id="181" presetID="10" presetClass="exit" fill="hold" grpId="3" nodeType="afterEffect">
                                  <p:stCondLst>
                                    <p:cond delay="0"/>
                                  </p:stCondLst>
                                  <p:childTnLst>
                                    <p:animEffect transition="out" filter="fade">
                                      <p:cBhvr>
                                        <p:cTn id="182" dur="5000" fill="hold"/>
                                        <p:tgtEl>
                                          <p:spTgt spid="584">
                                            <p:graphicEl>
                                              <a:chart seriesIdx="-4" categoryIdx="17" bldStep="category"/>
                                            </p:graphicEl>
                                          </p:spTgt>
                                        </p:tgtEl>
                                      </p:cBhvr>
                                    </p:animEffect>
                                    <p:set>
                                      <p:cBhvr>
                                        <p:cTn id="183" fill="hold">
                                          <p:stCondLst>
                                            <p:cond delay="4999"/>
                                          </p:stCondLst>
                                        </p:cTn>
                                        <p:tgtEl>
                                          <p:spTgt spid="584">
                                            <p:graphicEl>
                                              <a:chart seriesIdx="-4" categoryIdx="17" bldStep="category"/>
                                            </p:graphicEl>
                                          </p:spTgt>
                                        </p:tgtEl>
                                        <p:attrNameLst>
                                          <p:attrName>style.visibility</p:attrName>
                                        </p:attrNameLst>
                                      </p:cBhvr>
                                      <p:to>
                                        <p:strVal val="hidden"/>
                                      </p:to>
                                    </p:set>
                                  </p:childTnLst>
                                </p:cTn>
                              </p:par>
                            </p:childTnLst>
                          </p:cTn>
                        </p:par>
                        <p:par>
                          <p:cTn id="184" fill="hold">
                            <p:stCondLst>
                              <p:cond delay="221000"/>
                            </p:stCondLst>
                            <p:childTnLst>
                              <p:par>
                                <p:cTn id="185" presetID="10" presetClass="exit" fill="hold" grpId="3" nodeType="afterEffect">
                                  <p:stCondLst>
                                    <p:cond delay="0"/>
                                  </p:stCondLst>
                                  <p:childTnLst>
                                    <p:animEffect transition="out" filter="fade">
                                      <p:cBhvr>
                                        <p:cTn id="186" dur="5000" fill="hold"/>
                                        <p:tgtEl>
                                          <p:spTgt spid="584">
                                            <p:graphicEl>
                                              <a:chart seriesIdx="-4" categoryIdx="16" bldStep="category"/>
                                            </p:graphicEl>
                                          </p:spTgt>
                                        </p:tgtEl>
                                      </p:cBhvr>
                                    </p:animEffect>
                                    <p:set>
                                      <p:cBhvr>
                                        <p:cTn id="187" fill="hold">
                                          <p:stCondLst>
                                            <p:cond delay="4999"/>
                                          </p:stCondLst>
                                        </p:cTn>
                                        <p:tgtEl>
                                          <p:spTgt spid="584">
                                            <p:graphicEl>
                                              <a:chart seriesIdx="-4" categoryIdx="16" bldStep="category"/>
                                            </p:graphicEl>
                                          </p:spTgt>
                                        </p:tgtEl>
                                        <p:attrNameLst>
                                          <p:attrName>style.visibility</p:attrName>
                                        </p:attrNameLst>
                                      </p:cBhvr>
                                      <p:to>
                                        <p:strVal val="hidden"/>
                                      </p:to>
                                    </p:set>
                                  </p:childTnLst>
                                </p:cTn>
                              </p:par>
                            </p:childTnLst>
                          </p:cTn>
                        </p:par>
                        <p:par>
                          <p:cTn id="188" fill="hold">
                            <p:stCondLst>
                              <p:cond delay="226000"/>
                            </p:stCondLst>
                            <p:childTnLst>
                              <p:par>
                                <p:cTn id="189" presetID="10" presetClass="exit" fill="hold" grpId="3" nodeType="afterEffect">
                                  <p:stCondLst>
                                    <p:cond delay="0"/>
                                  </p:stCondLst>
                                  <p:childTnLst>
                                    <p:animEffect transition="out" filter="fade">
                                      <p:cBhvr>
                                        <p:cTn id="190" dur="5000" fill="hold"/>
                                        <p:tgtEl>
                                          <p:spTgt spid="584">
                                            <p:graphicEl>
                                              <a:chart seriesIdx="-4" categoryIdx="15" bldStep="category"/>
                                            </p:graphicEl>
                                          </p:spTgt>
                                        </p:tgtEl>
                                      </p:cBhvr>
                                    </p:animEffect>
                                    <p:set>
                                      <p:cBhvr>
                                        <p:cTn id="191" fill="hold">
                                          <p:stCondLst>
                                            <p:cond delay="4999"/>
                                          </p:stCondLst>
                                        </p:cTn>
                                        <p:tgtEl>
                                          <p:spTgt spid="584">
                                            <p:graphicEl>
                                              <a:chart seriesIdx="-4" categoryIdx="15" bldStep="category"/>
                                            </p:graphicEl>
                                          </p:spTgt>
                                        </p:tgtEl>
                                        <p:attrNameLst>
                                          <p:attrName>style.visibility</p:attrName>
                                        </p:attrNameLst>
                                      </p:cBhvr>
                                      <p:to>
                                        <p:strVal val="hidden"/>
                                      </p:to>
                                    </p:set>
                                  </p:childTnLst>
                                </p:cTn>
                              </p:par>
                            </p:childTnLst>
                          </p:cTn>
                        </p:par>
                        <p:par>
                          <p:cTn id="192" fill="hold">
                            <p:stCondLst>
                              <p:cond delay="231000"/>
                            </p:stCondLst>
                            <p:childTnLst>
                              <p:par>
                                <p:cTn id="193" presetID="10" presetClass="exit" fill="hold" grpId="3" nodeType="afterEffect">
                                  <p:stCondLst>
                                    <p:cond delay="0"/>
                                  </p:stCondLst>
                                  <p:childTnLst>
                                    <p:animEffect transition="out" filter="fade">
                                      <p:cBhvr>
                                        <p:cTn id="194" dur="5000" fill="hold"/>
                                        <p:tgtEl>
                                          <p:spTgt spid="584">
                                            <p:graphicEl>
                                              <a:chart seriesIdx="-4" categoryIdx="14" bldStep="category"/>
                                            </p:graphicEl>
                                          </p:spTgt>
                                        </p:tgtEl>
                                      </p:cBhvr>
                                    </p:animEffect>
                                    <p:set>
                                      <p:cBhvr>
                                        <p:cTn id="195" fill="hold">
                                          <p:stCondLst>
                                            <p:cond delay="4999"/>
                                          </p:stCondLst>
                                        </p:cTn>
                                        <p:tgtEl>
                                          <p:spTgt spid="584">
                                            <p:graphicEl>
                                              <a:chart seriesIdx="-4" categoryIdx="14" bldStep="category"/>
                                            </p:graphicEl>
                                          </p:spTgt>
                                        </p:tgtEl>
                                        <p:attrNameLst>
                                          <p:attrName>style.visibility</p:attrName>
                                        </p:attrNameLst>
                                      </p:cBhvr>
                                      <p:to>
                                        <p:strVal val="hidden"/>
                                      </p:to>
                                    </p:set>
                                  </p:childTnLst>
                                </p:cTn>
                              </p:par>
                            </p:childTnLst>
                          </p:cTn>
                        </p:par>
                        <p:par>
                          <p:cTn id="196" fill="hold">
                            <p:stCondLst>
                              <p:cond delay="236000"/>
                            </p:stCondLst>
                            <p:childTnLst>
                              <p:par>
                                <p:cTn id="197" presetID="10" presetClass="exit" fill="hold" grpId="3" nodeType="afterEffect">
                                  <p:stCondLst>
                                    <p:cond delay="0"/>
                                  </p:stCondLst>
                                  <p:childTnLst>
                                    <p:animEffect transition="out" filter="fade">
                                      <p:cBhvr>
                                        <p:cTn id="198" dur="5000" fill="hold"/>
                                        <p:tgtEl>
                                          <p:spTgt spid="584">
                                            <p:graphicEl>
                                              <a:chart seriesIdx="-4" categoryIdx="13" bldStep="category"/>
                                            </p:graphicEl>
                                          </p:spTgt>
                                        </p:tgtEl>
                                      </p:cBhvr>
                                    </p:animEffect>
                                    <p:set>
                                      <p:cBhvr>
                                        <p:cTn id="199" fill="hold">
                                          <p:stCondLst>
                                            <p:cond delay="4999"/>
                                          </p:stCondLst>
                                        </p:cTn>
                                        <p:tgtEl>
                                          <p:spTgt spid="584">
                                            <p:graphicEl>
                                              <a:chart seriesIdx="-4" categoryIdx="13" bldStep="category"/>
                                            </p:graphicEl>
                                          </p:spTgt>
                                        </p:tgtEl>
                                        <p:attrNameLst>
                                          <p:attrName>style.visibility</p:attrName>
                                        </p:attrNameLst>
                                      </p:cBhvr>
                                      <p:to>
                                        <p:strVal val="hidden"/>
                                      </p:to>
                                    </p:set>
                                  </p:childTnLst>
                                </p:cTn>
                              </p:par>
                            </p:childTnLst>
                          </p:cTn>
                        </p:par>
                        <p:par>
                          <p:cTn id="200" fill="hold">
                            <p:stCondLst>
                              <p:cond delay="241000"/>
                            </p:stCondLst>
                            <p:childTnLst>
                              <p:par>
                                <p:cTn id="201" presetID="10" presetClass="exit" fill="hold" grpId="3" nodeType="afterEffect">
                                  <p:stCondLst>
                                    <p:cond delay="0"/>
                                  </p:stCondLst>
                                  <p:childTnLst>
                                    <p:animEffect transition="out" filter="fade">
                                      <p:cBhvr>
                                        <p:cTn id="202" dur="5000" fill="hold"/>
                                        <p:tgtEl>
                                          <p:spTgt spid="584">
                                            <p:graphicEl>
                                              <a:chart seriesIdx="-4" categoryIdx="12" bldStep="category"/>
                                            </p:graphicEl>
                                          </p:spTgt>
                                        </p:tgtEl>
                                      </p:cBhvr>
                                    </p:animEffect>
                                    <p:set>
                                      <p:cBhvr>
                                        <p:cTn id="203" fill="hold">
                                          <p:stCondLst>
                                            <p:cond delay="4999"/>
                                          </p:stCondLst>
                                        </p:cTn>
                                        <p:tgtEl>
                                          <p:spTgt spid="584">
                                            <p:graphicEl>
                                              <a:chart seriesIdx="-4" categoryIdx="12" bldStep="category"/>
                                            </p:graphicEl>
                                          </p:spTgt>
                                        </p:tgtEl>
                                        <p:attrNameLst>
                                          <p:attrName>style.visibility</p:attrName>
                                        </p:attrNameLst>
                                      </p:cBhvr>
                                      <p:to>
                                        <p:strVal val="hidden"/>
                                      </p:to>
                                    </p:set>
                                  </p:childTnLst>
                                </p:cTn>
                              </p:par>
                            </p:childTnLst>
                          </p:cTn>
                        </p:par>
                        <p:par>
                          <p:cTn id="204" fill="hold">
                            <p:stCondLst>
                              <p:cond delay="246000"/>
                            </p:stCondLst>
                            <p:childTnLst>
                              <p:par>
                                <p:cTn id="205" presetID="10" presetClass="exit" fill="hold" grpId="3" nodeType="afterEffect">
                                  <p:stCondLst>
                                    <p:cond delay="0"/>
                                  </p:stCondLst>
                                  <p:childTnLst>
                                    <p:animEffect transition="out" filter="fade">
                                      <p:cBhvr>
                                        <p:cTn id="206" dur="5000" fill="hold"/>
                                        <p:tgtEl>
                                          <p:spTgt spid="584">
                                            <p:graphicEl>
                                              <a:chart seriesIdx="-4" categoryIdx="11" bldStep="category"/>
                                            </p:graphicEl>
                                          </p:spTgt>
                                        </p:tgtEl>
                                      </p:cBhvr>
                                    </p:animEffect>
                                    <p:set>
                                      <p:cBhvr>
                                        <p:cTn id="207" fill="hold">
                                          <p:stCondLst>
                                            <p:cond delay="4999"/>
                                          </p:stCondLst>
                                        </p:cTn>
                                        <p:tgtEl>
                                          <p:spTgt spid="584">
                                            <p:graphicEl>
                                              <a:chart seriesIdx="-4" categoryIdx="11" bldStep="category"/>
                                            </p:graphicEl>
                                          </p:spTgt>
                                        </p:tgtEl>
                                        <p:attrNameLst>
                                          <p:attrName>style.visibility</p:attrName>
                                        </p:attrNameLst>
                                      </p:cBhvr>
                                      <p:to>
                                        <p:strVal val="hidden"/>
                                      </p:to>
                                    </p:set>
                                  </p:childTnLst>
                                </p:cTn>
                              </p:par>
                            </p:childTnLst>
                          </p:cTn>
                        </p:par>
                        <p:par>
                          <p:cTn id="208" fill="hold">
                            <p:stCondLst>
                              <p:cond delay="251000"/>
                            </p:stCondLst>
                            <p:childTnLst>
                              <p:par>
                                <p:cTn id="209" presetID="10" presetClass="exit" fill="hold" grpId="3" nodeType="afterEffect">
                                  <p:stCondLst>
                                    <p:cond delay="0"/>
                                  </p:stCondLst>
                                  <p:childTnLst>
                                    <p:animEffect transition="out" filter="fade">
                                      <p:cBhvr>
                                        <p:cTn id="210" dur="5000" fill="hold"/>
                                        <p:tgtEl>
                                          <p:spTgt spid="584">
                                            <p:graphicEl>
                                              <a:chart seriesIdx="-4" categoryIdx="10" bldStep="category"/>
                                            </p:graphicEl>
                                          </p:spTgt>
                                        </p:tgtEl>
                                      </p:cBhvr>
                                    </p:animEffect>
                                    <p:set>
                                      <p:cBhvr>
                                        <p:cTn id="211" fill="hold">
                                          <p:stCondLst>
                                            <p:cond delay="4999"/>
                                          </p:stCondLst>
                                        </p:cTn>
                                        <p:tgtEl>
                                          <p:spTgt spid="584">
                                            <p:graphicEl>
                                              <a:chart seriesIdx="-4" categoryIdx="10" bldStep="category"/>
                                            </p:graphicEl>
                                          </p:spTgt>
                                        </p:tgtEl>
                                        <p:attrNameLst>
                                          <p:attrName>style.visibility</p:attrName>
                                        </p:attrNameLst>
                                      </p:cBhvr>
                                      <p:to>
                                        <p:strVal val="hidden"/>
                                      </p:to>
                                    </p:set>
                                  </p:childTnLst>
                                </p:cTn>
                              </p:par>
                            </p:childTnLst>
                          </p:cTn>
                        </p:par>
                        <p:par>
                          <p:cTn id="212" fill="hold">
                            <p:stCondLst>
                              <p:cond delay="256000"/>
                            </p:stCondLst>
                            <p:childTnLst>
                              <p:par>
                                <p:cTn id="213" presetID="10" presetClass="exit" fill="hold" grpId="3" nodeType="afterEffect">
                                  <p:stCondLst>
                                    <p:cond delay="0"/>
                                  </p:stCondLst>
                                  <p:childTnLst>
                                    <p:animEffect transition="out" filter="fade">
                                      <p:cBhvr>
                                        <p:cTn id="214" dur="5000" fill="hold"/>
                                        <p:tgtEl>
                                          <p:spTgt spid="584">
                                            <p:graphicEl>
                                              <a:chart seriesIdx="-4" categoryIdx="9" bldStep="category"/>
                                            </p:graphicEl>
                                          </p:spTgt>
                                        </p:tgtEl>
                                      </p:cBhvr>
                                    </p:animEffect>
                                    <p:set>
                                      <p:cBhvr>
                                        <p:cTn id="215" fill="hold">
                                          <p:stCondLst>
                                            <p:cond delay="4999"/>
                                          </p:stCondLst>
                                        </p:cTn>
                                        <p:tgtEl>
                                          <p:spTgt spid="584">
                                            <p:graphicEl>
                                              <a:chart seriesIdx="-4" categoryIdx="9" bldStep="category"/>
                                            </p:graphicEl>
                                          </p:spTgt>
                                        </p:tgtEl>
                                        <p:attrNameLst>
                                          <p:attrName>style.visibility</p:attrName>
                                        </p:attrNameLst>
                                      </p:cBhvr>
                                      <p:to>
                                        <p:strVal val="hidden"/>
                                      </p:to>
                                    </p:set>
                                  </p:childTnLst>
                                </p:cTn>
                              </p:par>
                            </p:childTnLst>
                          </p:cTn>
                        </p:par>
                        <p:par>
                          <p:cTn id="216" fill="hold">
                            <p:stCondLst>
                              <p:cond delay="261000"/>
                            </p:stCondLst>
                            <p:childTnLst>
                              <p:par>
                                <p:cTn id="217" presetID="10" presetClass="exit" fill="hold" grpId="3" nodeType="afterEffect">
                                  <p:stCondLst>
                                    <p:cond delay="0"/>
                                  </p:stCondLst>
                                  <p:childTnLst>
                                    <p:animEffect transition="out" filter="fade">
                                      <p:cBhvr>
                                        <p:cTn id="218" dur="5000" fill="hold"/>
                                        <p:tgtEl>
                                          <p:spTgt spid="584">
                                            <p:graphicEl>
                                              <a:chart seriesIdx="-4" categoryIdx="8" bldStep="category"/>
                                            </p:graphicEl>
                                          </p:spTgt>
                                        </p:tgtEl>
                                      </p:cBhvr>
                                    </p:animEffect>
                                    <p:set>
                                      <p:cBhvr>
                                        <p:cTn id="219" fill="hold">
                                          <p:stCondLst>
                                            <p:cond delay="4999"/>
                                          </p:stCondLst>
                                        </p:cTn>
                                        <p:tgtEl>
                                          <p:spTgt spid="584">
                                            <p:graphicEl>
                                              <a:chart seriesIdx="-4" categoryIdx="8" bldStep="category"/>
                                            </p:graphicEl>
                                          </p:spTgt>
                                        </p:tgtEl>
                                        <p:attrNameLst>
                                          <p:attrName>style.visibility</p:attrName>
                                        </p:attrNameLst>
                                      </p:cBhvr>
                                      <p:to>
                                        <p:strVal val="hidden"/>
                                      </p:to>
                                    </p:set>
                                  </p:childTnLst>
                                </p:cTn>
                              </p:par>
                            </p:childTnLst>
                          </p:cTn>
                        </p:par>
                        <p:par>
                          <p:cTn id="220" fill="hold">
                            <p:stCondLst>
                              <p:cond delay="266000"/>
                            </p:stCondLst>
                            <p:childTnLst>
                              <p:par>
                                <p:cTn id="221" presetID="10" presetClass="exit" fill="hold" grpId="3" nodeType="afterEffect">
                                  <p:stCondLst>
                                    <p:cond delay="0"/>
                                  </p:stCondLst>
                                  <p:childTnLst>
                                    <p:animEffect transition="out" filter="fade">
                                      <p:cBhvr>
                                        <p:cTn id="222" dur="5000" fill="hold"/>
                                        <p:tgtEl>
                                          <p:spTgt spid="584">
                                            <p:graphicEl>
                                              <a:chart seriesIdx="-4" categoryIdx="7" bldStep="category"/>
                                            </p:graphicEl>
                                          </p:spTgt>
                                        </p:tgtEl>
                                      </p:cBhvr>
                                    </p:animEffect>
                                    <p:set>
                                      <p:cBhvr>
                                        <p:cTn id="223" fill="hold">
                                          <p:stCondLst>
                                            <p:cond delay="4999"/>
                                          </p:stCondLst>
                                        </p:cTn>
                                        <p:tgtEl>
                                          <p:spTgt spid="584">
                                            <p:graphicEl>
                                              <a:chart seriesIdx="-4" categoryIdx="7" bldStep="category"/>
                                            </p:graphicEl>
                                          </p:spTgt>
                                        </p:tgtEl>
                                        <p:attrNameLst>
                                          <p:attrName>style.visibility</p:attrName>
                                        </p:attrNameLst>
                                      </p:cBhvr>
                                      <p:to>
                                        <p:strVal val="hidden"/>
                                      </p:to>
                                    </p:set>
                                  </p:childTnLst>
                                </p:cTn>
                              </p:par>
                            </p:childTnLst>
                          </p:cTn>
                        </p:par>
                        <p:par>
                          <p:cTn id="224" fill="hold">
                            <p:stCondLst>
                              <p:cond delay="271000"/>
                            </p:stCondLst>
                            <p:childTnLst>
                              <p:par>
                                <p:cTn id="225" presetID="10" presetClass="exit" fill="hold" grpId="3" nodeType="afterEffect">
                                  <p:stCondLst>
                                    <p:cond delay="0"/>
                                  </p:stCondLst>
                                  <p:childTnLst>
                                    <p:animEffect transition="out" filter="fade">
                                      <p:cBhvr>
                                        <p:cTn id="226" dur="5000" fill="hold"/>
                                        <p:tgtEl>
                                          <p:spTgt spid="584">
                                            <p:graphicEl>
                                              <a:chart seriesIdx="-4" categoryIdx="6" bldStep="category"/>
                                            </p:graphicEl>
                                          </p:spTgt>
                                        </p:tgtEl>
                                      </p:cBhvr>
                                    </p:animEffect>
                                    <p:set>
                                      <p:cBhvr>
                                        <p:cTn id="227" fill="hold">
                                          <p:stCondLst>
                                            <p:cond delay="4999"/>
                                          </p:stCondLst>
                                        </p:cTn>
                                        <p:tgtEl>
                                          <p:spTgt spid="584">
                                            <p:graphicEl>
                                              <a:chart seriesIdx="-4" categoryIdx="6" bldStep="category"/>
                                            </p:graphicEl>
                                          </p:spTgt>
                                        </p:tgtEl>
                                        <p:attrNameLst>
                                          <p:attrName>style.visibility</p:attrName>
                                        </p:attrNameLst>
                                      </p:cBhvr>
                                      <p:to>
                                        <p:strVal val="hidden"/>
                                      </p:to>
                                    </p:set>
                                  </p:childTnLst>
                                </p:cTn>
                              </p:par>
                            </p:childTnLst>
                          </p:cTn>
                        </p:par>
                        <p:par>
                          <p:cTn id="228" fill="hold">
                            <p:stCondLst>
                              <p:cond delay="276000"/>
                            </p:stCondLst>
                            <p:childTnLst>
                              <p:par>
                                <p:cTn id="229" presetID="10" presetClass="exit" fill="hold" grpId="3" nodeType="afterEffect">
                                  <p:stCondLst>
                                    <p:cond delay="0"/>
                                  </p:stCondLst>
                                  <p:childTnLst>
                                    <p:animEffect transition="out" filter="fade">
                                      <p:cBhvr>
                                        <p:cTn id="230" dur="5000" fill="hold"/>
                                        <p:tgtEl>
                                          <p:spTgt spid="584">
                                            <p:graphicEl>
                                              <a:chart seriesIdx="-4" categoryIdx="5" bldStep="category"/>
                                            </p:graphicEl>
                                          </p:spTgt>
                                        </p:tgtEl>
                                      </p:cBhvr>
                                    </p:animEffect>
                                    <p:set>
                                      <p:cBhvr>
                                        <p:cTn id="231" fill="hold">
                                          <p:stCondLst>
                                            <p:cond delay="4999"/>
                                          </p:stCondLst>
                                        </p:cTn>
                                        <p:tgtEl>
                                          <p:spTgt spid="584">
                                            <p:graphicEl>
                                              <a:chart seriesIdx="-4" categoryIdx="5" bldStep="category"/>
                                            </p:graphicEl>
                                          </p:spTgt>
                                        </p:tgtEl>
                                        <p:attrNameLst>
                                          <p:attrName>style.visibility</p:attrName>
                                        </p:attrNameLst>
                                      </p:cBhvr>
                                      <p:to>
                                        <p:strVal val="hidden"/>
                                      </p:to>
                                    </p:set>
                                  </p:childTnLst>
                                </p:cTn>
                              </p:par>
                            </p:childTnLst>
                          </p:cTn>
                        </p:par>
                        <p:par>
                          <p:cTn id="232" fill="hold">
                            <p:stCondLst>
                              <p:cond delay="281000"/>
                            </p:stCondLst>
                            <p:childTnLst>
                              <p:par>
                                <p:cTn id="233" presetID="10" presetClass="exit" fill="hold" grpId="3" nodeType="afterEffect">
                                  <p:stCondLst>
                                    <p:cond delay="0"/>
                                  </p:stCondLst>
                                  <p:childTnLst>
                                    <p:animEffect transition="out" filter="fade">
                                      <p:cBhvr>
                                        <p:cTn id="234" dur="5000" fill="hold"/>
                                        <p:tgtEl>
                                          <p:spTgt spid="584">
                                            <p:graphicEl>
                                              <a:chart seriesIdx="-4" categoryIdx="4" bldStep="category"/>
                                            </p:graphicEl>
                                          </p:spTgt>
                                        </p:tgtEl>
                                      </p:cBhvr>
                                    </p:animEffect>
                                    <p:set>
                                      <p:cBhvr>
                                        <p:cTn id="235" fill="hold">
                                          <p:stCondLst>
                                            <p:cond delay="4999"/>
                                          </p:stCondLst>
                                        </p:cTn>
                                        <p:tgtEl>
                                          <p:spTgt spid="584">
                                            <p:graphicEl>
                                              <a:chart seriesIdx="-4" categoryIdx="4" bldStep="category"/>
                                            </p:graphicEl>
                                          </p:spTgt>
                                        </p:tgtEl>
                                        <p:attrNameLst>
                                          <p:attrName>style.visibility</p:attrName>
                                        </p:attrNameLst>
                                      </p:cBhvr>
                                      <p:to>
                                        <p:strVal val="hidden"/>
                                      </p:to>
                                    </p:set>
                                  </p:childTnLst>
                                </p:cTn>
                              </p:par>
                            </p:childTnLst>
                          </p:cTn>
                        </p:par>
                        <p:par>
                          <p:cTn id="236" fill="hold">
                            <p:stCondLst>
                              <p:cond delay="286000"/>
                            </p:stCondLst>
                            <p:childTnLst>
                              <p:par>
                                <p:cTn id="237" presetID="10" presetClass="exit" fill="hold" grpId="3" nodeType="afterEffect">
                                  <p:stCondLst>
                                    <p:cond delay="0"/>
                                  </p:stCondLst>
                                  <p:childTnLst>
                                    <p:animEffect transition="out" filter="fade">
                                      <p:cBhvr>
                                        <p:cTn id="238" dur="5000" fill="hold"/>
                                        <p:tgtEl>
                                          <p:spTgt spid="584">
                                            <p:graphicEl>
                                              <a:chart seriesIdx="-4" categoryIdx="3" bldStep="category"/>
                                            </p:graphicEl>
                                          </p:spTgt>
                                        </p:tgtEl>
                                      </p:cBhvr>
                                    </p:animEffect>
                                    <p:set>
                                      <p:cBhvr>
                                        <p:cTn id="239" fill="hold">
                                          <p:stCondLst>
                                            <p:cond delay="4999"/>
                                          </p:stCondLst>
                                        </p:cTn>
                                        <p:tgtEl>
                                          <p:spTgt spid="584">
                                            <p:graphicEl>
                                              <a:chart seriesIdx="-4" categoryIdx="3" bldStep="category"/>
                                            </p:graphicEl>
                                          </p:spTgt>
                                        </p:tgtEl>
                                        <p:attrNameLst>
                                          <p:attrName>style.visibility</p:attrName>
                                        </p:attrNameLst>
                                      </p:cBhvr>
                                      <p:to>
                                        <p:strVal val="hidden"/>
                                      </p:to>
                                    </p:set>
                                  </p:childTnLst>
                                </p:cTn>
                              </p:par>
                            </p:childTnLst>
                          </p:cTn>
                        </p:par>
                        <p:par>
                          <p:cTn id="240" fill="hold">
                            <p:stCondLst>
                              <p:cond delay="291000"/>
                            </p:stCondLst>
                            <p:childTnLst>
                              <p:par>
                                <p:cTn id="241" presetID="10" presetClass="exit" fill="hold" grpId="3" nodeType="afterEffect">
                                  <p:stCondLst>
                                    <p:cond delay="0"/>
                                  </p:stCondLst>
                                  <p:childTnLst>
                                    <p:animEffect transition="out" filter="fade">
                                      <p:cBhvr>
                                        <p:cTn id="242" dur="5000" fill="hold"/>
                                        <p:tgtEl>
                                          <p:spTgt spid="584">
                                            <p:graphicEl>
                                              <a:chart seriesIdx="-4" categoryIdx="2" bldStep="category"/>
                                            </p:graphicEl>
                                          </p:spTgt>
                                        </p:tgtEl>
                                      </p:cBhvr>
                                    </p:animEffect>
                                    <p:set>
                                      <p:cBhvr>
                                        <p:cTn id="243" fill="hold">
                                          <p:stCondLst>
                                            <p:cond delay="4999"/>
                                          </p:stCondLst>
                                        </p:cTn>
                                        <p:tgtEl>
                                          <p:spTgt spid="584">
                                            <p:graphicEl>
                                              <a:chart seriesIdx="-4" categoryIdx="2" bldStep="category"/>
                                            </p:graphicEl>
                                          </p:spTgt>
                                        </p:tgtEl>
                                        <p:attrNameLst>
                                          <p:attrName>style.visibility</p:attrName>
                                        </p:attrNameLst>
                                      </p:cBhvr>
                                      <p:to>
                                        <p:strVal val="hidden"/>
                                      </p:to>
                                    </p:set>
                                  </p:childTnLst>
                                </p:cTn>
                              </p:par>
                            </p:childTnLst>
                          </p:cTn>
                        </p:par>
                        <p:par>
                          <p:cTn id="244" fill="hold">
                            <p:stCondLst>
                              <p:cond delay="296000"/>
                            </p:stCondLst>
                            <p:childTnLst>
                              <p:par>
                                <p:cTn id="245" presetID="10" presetClass="exit" fill="hold" grpId="3" nodeType="afterEffect">
                                  <p:stCondLst>
                                    <p:cond delay="0"/>
                                  </p:stCondLst>
                                  <p:childTnLst>
                                    <p:animEffect transition="out" filter="fade">
                                      <p:cBhvr>
                                        <p:cTn id="246" dur="5000" fill="hold"/>
                                        <p:tgtEl>
                                          <p:spTgt spid="584">
                                            <p:graphicEl>
                                              <a:chart seriesIdx="-4" categoryIdx="1" bldStep="category"/>
                                            </p:graphicEl>
                                          </p:spTgt>
                                        </p:tgtEl>
                                      </p:cBhvr>
                                    </p:animEffect>
                                    <p:set>
                                      <p:cBhvr>
                                        <p:cTn id="247" fill="hold">
                                          <p:stCondLst>
                                            <p:cond delay="4999"/>
                                          </p:stCondLst>
                                        </p:cTn>
                                        <p:tgtEl>
                                          <p:spTgt spid="584">
                                            <p:graphicEl>
                                              <a:chart seriesIdx="-4" categoryIdx="1" bldStep="category"/>
                                            </p:graphicEl>
                                          </p:spTgt>
                                        </p:tgtEl>
                                        <p:attrNameLst>
                                          <p:attrName>style.visibility</p:attrName>
                                        </p:attrNameLst>
                                      </p:cBhvr>
                                      <p:to>
                                        <p:strVal val="hidden"/>
                                      </p:to>
                                    </p:set>
                                  </p:childTnLst>
                                </p:cTn>
                              </p:par>
                            </p:childTnLst>
                          </p:cTn>
                        </p:par>
                        <p:par>
                          <p:cTn id="248" fill="hold">
                            <p:stCondLst>
                              <p:cond delay="301000"/>
                            </p:stCondLst>
                            <p:childTnLst>
                              <p:par>
                                <p:cTn id="249" presetID="10" presetClass="exit" fill="hold" grpId="3" nodeType="afterEffect">
                                  <p:stCondLst>
                                    <p:cond delay="0"/>
                                  </p:stCondLst>
                                  <p:childTnLst>
                                    <p:animEffect transition="out" filter="fade">
                                      <p:cBhvr>
                                        <p:cTn id="250" dur="5000" fill="hold"/>
                                        <p:tgtEl>
                                          <p:spTgt spid="584">
                                            <p:graphicEl>
                                              <a:chart seriesIdx="-4" categoryIdx="0" bldStep="category"/>
                                            </p:graphicEl>
                                          </p:spTgt>
                                        </p:tgtEl>
                                      </p:cBhvr>
                                    </p:animEffect>
                                    <p:set>
                                      <p:cBhvr>
                                        <p:cTn id="251" fill="hold">
                                          <p:stCondLst>
                                            <p:cond delay="4999"/>
                                          </p:stCondLst>
                                        </p:cTn>
                                        <p:tgtEl>
                                          <p:spTgt spid="584">
                                            <p:graphicEl>
                                              <a:chart seriesIdx="-4" categoryIdx="0" bldStep="category"/>
                                            </p:graphicEl>
                                          </p:spTgt>
                                        </p:tgtEl>
                                        <p:attrNameLst>
                                          <p:attrName>style.visibility</p:attrName>
                                        </p:attrNameLst>
                                      </p:cBhvr>
                                      <p:to>
                                        <p:strVal val="hidden"/>
                                      </p:to>
                                    </p:set>
                                  </p:childTnLst>
                                </p:cTn>
                              </p:par>
                            </p:childTnLst>
                          </p:cTn>
                        </p:par>
                        <p:par>
                          <p:cTn id="252" fill="hold">
                            <p:stCondLst>
                              <p:cond delay="306000"/>
                            </p:stCondLst>
                            <p:childTnLst>
                              <p:par>
                                <p:cTn id="253" presetID="10" presetClass="entr" fill="hold" grpId="4" nodeType="afterEffect">
                                  <p:stCondLst>
                                    <p:cond delay="0"/>
                                  </p:stCondLst>
                                  <p:iterate>
                                    <p:tmAbs val="0"/>
                                  </p:iterate>
                                  <p:childTnLst>
                                    <p:set>
                                      <p:cBhvr>
                                        <p:cTn id="254" fill="hold"/>
                                        <p:tgtEl>
                                          <p:spTgt spid="582"/>
                                        </p:tgtEl>
                                        <p:attrNameLst>
                                          <p:attrName>style.visibility</p:attrName>
                                        </p:attrNameLst>
                                      </p:cBhvr>
                                      <p:to>
                                        <p:strVal val="visible"/>
                                      </p:to>
                                    </p:set>
                                    <p:animEffect transition="in" filter="fade">
                                      <p:cBhvr>
                                        <p:cTn id="255" dur="500"/>
                                        <p:tgtEl>
                                          <p:spTgt spid="582"/>
                                        </p:tgtEl>
                                      </p:cBhvr>
                                    </p:animEffect>
                                  </p:childTnLst>
                                </p:cTn>
                              </p:par>
                            </p:childTnLst>
                          </p:cTn>
                        </p:par>
                        <p:par>
                          <p:cTn id="256" fill="hold">
                            <p:stCondLst>
                              <p:cond delay="306500"/>
                            </p:stCondLst>
                            <p:childTnLst>
                              <p:par>
                                <p:cTn id="257" presetID="1" presetClass="mediacall" presetSubtype="0" fill="hold" nodeType="afterEffect">
                                  <p:stCondLst>
                                    <p:cond delay="0"/>
                                  </p:stCondLst>
                                  <p:childTnLst>
                                    <p:cmd type="call" cmd="playFrom(0.0)">
                                      <p:cBhvr>
                                        <p:cTn id="258" dur="2000" fill="hold"/>
                                        <p:tgtEl>
                                          <p:spTgt spid="58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59" fill="hold" display="0">
                  <p:stCondLst>
                    <p:cond delay="indefinite"/>
                  </p:stCondLst>
                </p:cTn>
                <p:tgtEl>
                  <p:spTgt spid="585"/>
                </p:tgtEl>
              </p:cMediaNode>
            </p:audio>
            <p:audio>
              <p:cMediaNode vol="100000" showWhenStopped="0">
                <p:cTn id="260" fill="hold" display="0">
                  <p:stCondLst>
                    <p:cond delay="indefinite"/>
                  </p:stCondLst>
                </p:cTn>
                <p:tgtEl>
                  <p:spTgt spid="591"/>
                </p:tgtEl>
              </p:cMediaNode>
            </p:audio>
          </p:childTnLst>
        </p:cTn>
      </p:par>
    </p:tnLst>
    <p:bldLst>
      <p:bldP spid="582" grpId="4" animBg="1" advAuto="0"/>
      <p:bldGraphic spid="584" grpId="3">
        <p:bldSub>
          <a:bldChart bld="category"/>
        </p:bldSub>
      </p:bldGraphic>
      <p:bldP spid="590" grpId="1"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598"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599" name="Rechteck"/>
          <p:cNvSpPr/>
          <p:nvPr/>
        </p:nvSpPr>
        <p:spPr>
          <a:xfrm>
            <a:off x="2234009" y="1833202"/>
            <a:ext cx="15033241" cy="10287001"/>
          </a:xfrm>
          <a:prstGeom prst="rect">
            <a:avLst/>
          </a:prstGeom>
          <a:solidFill>
            <a:srgbClr val="FFFFFF"/>
          </a:solidFill>
          <a:ln w="12700">
            <a:miter lim="400000"/>
          </a:ln>
          <a:effectLst>
            <a:outerShdw blurRad="190500" dist="8455" dir="5400000" rotWithShape="0">
              <a:srgbClr val="000000"/>
            </a:outerShdw>
          </a:effectLst>
        </p:spPr>
        <p:txBody>
          <a:bodyPr lIns="71437" tIns="71437" rIns="71437" bIns="71437" anchor="ctr"/>
          <a:lstStyle/>
          <a:p>
            <a:pPr>
              <a:defRPr sz="3200">
                <a:solidFill>
                  <a:srgbClr val="FFFFFF"/>
                </a:solidFill>
              </a:defRPr>
            </a:pPr>
            <a:endParaRPr/>
          </a:p>
        </p:txBody>
      </p:sp>
      <p:pic>
        <p:nvPicPr>
          <p:cNvPr id="600" name="sr_20201213_image1417.jpg" descr="sr_20201213_image1417.jpg"/>
          <p:cNvPicPr>
            <a:picLocks noChangeAspect="1"/>
          </p:cNvPicPr>
          <p:nvPr/>
        </p:nvPicPr>
        <p:blipFill>
          <a:blip r:embed="rId2">
            <a:extLst/>
          </a:blip>
          <a:stretch>
            <a:fillRect/>
          </a:stretch>
        </p:blipFill>
        <p:spPr>
          <a:xfrm>
            <a:off x="2640831" y="2232496"/>
            <a:ext cx="14224001" cy="9481212"/>
          </a:xfrm>
          <a:prstGeom prst="rect">
            <a:avLst/>
          </a:prstGeom>
          <a:ln w="12700">
            <a:miter lim="400000"/>
          </a:ln>
        </p:spPr>
      </p:pic>
      <p:sp>
        <p:nvSpPr>
          <p:cNvPr id="28" name="Kreis"/>
          <p:cNvSpPr/>
          <p:nvPr/>
        </p:nvSpPr>
        <p:spPr>
          <a:xfrm>
            <a:off x="18386896" y="11227469"/>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29" name="Kreis"/>
          <p:cNvSpPr/>
          <p:nvPr/>
        </p:nvSpPr>
        <p:spPr>
          <a:xfrm>
            <a:off x="18386896" y="10003338"/>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0" name="Kreis"/>
          <p:cNvSpPr/>
          <p:nvPr/>
        </p:nvSpPr>
        <p:spPr>
          <a:xfrm>
            <a:off x="18386896" y="4693850"/>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1" name="Kreis"/>
          <p:cNvSpPr/>
          <p:nvPr/>
        </p:nvSpPr>
        <p:spPr>
          <a:xfrm>
            <a:off x="18386896" y="3482262"/>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2" name="Kreis"/>
          <p:cNvSpPr/>
          <p:nvPr/>
        </p:nvSpPr>
        <p:spPr>
          <a:xfrm>
            <a:off x="18392775" y="2257350"/>
            <a:ext cx="1016000"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3" name="VOTE"/>
          <p:cNvSpPr txBox="1"/>
          <p:nvPr/>
        </p:nvSpPr>
        <p:spPr>
          <a:xfrm>
            <a:off x="18487801" y="1009637"/>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VOTE</a:t>
            </a:r>
          </a:p>
        </p:txBody>
      </p:sp>
      <p:sp>
        <p:nvSpPr>
          <p:cNvPr id="34" name="best recreation"/>
          <p:cNvSpPr txBox="1"/>
          <p:nvPr/>
        </p:nvSpPr>
        <p:spPr>
          <a:xfrm>
            <a:off x="19707696" y="22255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best recreation</a:t>
            </a:r>
          </a:p>
        </p:txBody>
      </p:sp>
      <p:sp>
        <p:nvSpPr>
          <p:cNvPr id="35" name="best lighting"/>
          <p:cNvSpPr txBox="1"/>
          <p:nvPr/>
        </p:nvSpPr>
        <p:spPr>
          <a:xfrm>
            <a:off x="19707696" y="344141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lighting</a:t>
            </a:r>
          </a:p>
        </p:txBody>
      </p:sp>
      <p:sp>
        <p:nvSpPr>
          <p:cNvPr id="36" name="best items"/>
          <p:cNvSpPr txBox="1"/>
          <p:nvPr/>
        </p:nvSpPr>
        <p:spPr>
          <a:xfrm>
            <a:off x="19707696" y="4667349"/>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items</a:t>
            </a:r>
          </a:p>
        </p:txBody>
      </p:sp>
      <p:sp>
        <p:nvSpPr>
          <p:cNvPr id="37" name="fastest player"/>
          <p:cNvSpPr txBox="1"/>
          <p:nvPr/>
        </p:nvSpPr>
        <p:spPr>
          <a:xfrm>
            <a:off x="19707696" y="9960988"/>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fastest player</a:t>
            </a:r>
          </a:p>
        </p:txBody>
      </p:sp>
      <p:sp>
        <p:nvSpPr>
          <p:cNvPr id="38" name="slowest player"/>
          <p:cNvSpPr txBox="1"/>
          <p:nvPr/>
        </p:nvSpPr>
        <p:spPr>
          <a:xfrm>
            <a:off x="19707696" y="111980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slowest player</a:t>
            </a:r>
          </a:p>
        </p:txBody>
      </p:sp>
      <p:sp>
        <p:nvSpPr>
          <p:cNvPr id="39" name="🖼"/>
          <p:cNvSpPr txBox="1"/>
          <p:nvPr/>
        </p:nvSpPr>
        <p:spPr>
          <a:xfrm>
            <a:off x="18487801" y="2225526"/>
            <a:ext cx="819374" cy="78104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a:t>
            </a:r>
          </a:p>
        </p:txBody>
      </p:sp>
      <p:sp>
        <p:nvSpPr>
          <p:cNvPr id="40" name="🔦"/>
          <p:cNvSpPr txBox="1"/>
          <p:nvPr/>
        </p:nvSpPr>
        <p:spPr>
          <a:xfrm>
            <a:off x="18487801" y="3428922"/>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1" name="📦"/>
          <p:cNvSpPr txBox="1"/>
          <p:nvPr/>
        </p:nvSpPr>
        <p:spPr>
          <a:xfrm>
            <a:off x="18487801" y="4667349"/>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2" name="🌪"/>
          <p:cNvSpPr txBox="1"/>
          <p:nvPr/>
        </p:nvSpPr>
        <p:spPr>
          <a:xfrm>
            <a:off x="18487801" y="997370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3" name="🐌"/>
          <p:cNvSpPr txBox="1"/>
          <p:nvPr/>
        </p:nvSpPr>
        <p:spPr>
          <a:xfrm>
            <a:off x="18487801" y="1119802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4" name="Kreis"/>
          <p:cNvSpPr/>
          <p:nvPr/>
        </p:nvSpPr>
        <p:spPr>
          <a:xfrm>
            <a:off x="18386896" y="5906877"/>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5" name="funniest image"/>
          <p:cNvSpPr txBox="1"/>
          <p:nvPr/>
        </p:nvSpPr>
        <p:spPr>
          <a:xfrm>
            <a:off x="19707696" y="588037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funniest image</a:t>
            </a:r>
          </a:p>
        </p:txBody>
      </p:sp>
      <p:sp>
        <p:nvSpPr>
          <p:cNvPr id="46" name="🎉"/>
          <p:cNvSpPr txBox="1"/>
          <p:nvPr/>
        </p:nvSpPr>
        <p:spPr>
          <a:xfrm>
            <a:off x="18487801" y="588037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7" name="Kreis"/>
          <p:cNvSpPr/>
          <p:nvPr/>
        </p:nvSpPr>
        <p:spPr>
          <a:xfrm>
            <a:off x="18386896" y="7125124"/>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8" name="most creative"/>
          <p:cNvSpPr txBox="1"/>
          <p:nvPr/>
        </p:nvSpPr>
        <p:spPr>
          <a:xfrm>
            <a:off x="19707696" y="709862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most creative</a:t>
            </a:r>
          </a:p>
        </p:txBody>
      </p:sp>
      <p:sp>
        <p:nvSpPr>
          <p:cNvPr id="49" name="🔮"/>
          <p:cNvSpPr txBox="1"/>
          <p:nvPr/>
        </p:nvSpPr>
        <p:spPr>
          <a:xfrm>
            <a:off x="18487801" y="709862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50" name="BONUS POINTS"/>
          <p:cNvSpPr txBox="1"/>
          <p:nvPr/>
        </p:nvSpPr>
        <p:spPr>
          <a:xfrm>
            <a:off x="18487801" y="8748171"/>
            <a:ext cx="471307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a:t>BONUS POINTS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p:tmAbs val="0"/>
                                  </p:iterate>
                                  <p:childTnLst>
                                    <p:set>
                                      <p:cBhvr>
                                        <p:cTn id="6" fill="hold"/>
                                        <p:tgtEl>
                                          <p:spTgt spid="600"/>
                                        </p:tgtEl>
                                        <p:attrNameLst>
                                          <p:attrName>style.visibility</p:attrName>
                                        </p:attrNameLst>
                                      </p:cBhvr>
                                      <p:to>
                                        <p:strVal val="visible"/>
                                      </p:to>
                                    </p:set>
                                    <p:animEffect transition="in" filter="fade">
                                      <p:cBhvr>
                                        <p:cTn id="7" dur="5000"/>
                                        <p:tgtEl>
                                          <p:spTgt spid="6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0" grpId="1"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625"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626" name="TIME"/>
          <p:cNvSpPr txBox="1"/>
          <p:nvPr/>
        </p:nvSpPr>
        <p:spPr>
          <a:xfrm>
            <a:off x="18087280" y="5488880"/>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1" baseline="-27083">
                <a:solidFill>
                  <a:srgbClr val="424242"/>
                </a:solidFill>
                <a:latin typeface="Signika"/>
                <a:ea typeface="Signika"/>
                <a:cs typeface="Signika"/>
                <a:sym typeface="Signika"/>
              </a:defRPr>
            </a:lvl1pPr>
          </a:lstStyle>
          <a:p>
            <a:r>
              <a:rPr sz="7200" dirty="0"/>
              <a:t>TIME</a:t>
            </a:r>
          </a:p>
        </p:txBody>
      </p:sp>
      <p:sp>
        <p:nvSpPr>
          <p:cNvPr id="627" name="5 minutes"/>
          <p:cNvSpPr txBox="1"/>
          <p:nvPr/>
        </p:nvSpPr>
        <p:spPr>
          <a:xfrm>
            <a:off x="18087280" y="6271886"/>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a:t>5 minutes</a:t>
            </a:r>
          </a:p>
        </p:txBody>
      </p:sp>
      <p:sp>
        <p:nvSpPr>
          <p:cNvPr id="628" name="Kreis"/>
          <p:cNvSpPr/>
          <p:nvPr/>
        </p:nvSpPr>
        <p:spPr>
          <a:xfrm>
            <a:off x="18485569" y="2232496"/>
            <a:ext cx="3256385" cy="3256385"/>
          </a:xfrm>
          <a:prstGeom prst="ellipse">
            <a:avLst/>
          </a:prstGeom>
          <a:solidFill>
            <a:schemeClr val="accent3">
              <a:hueOff val="-333990"/>
              <a:satOff val="3917"/>
              <a:lumOff val="-6666"/>
            </a:schemeClr>
          </a:solidFill>
          <a:ln w="12700">
            <a:miter lim="400000"/>
          </a:ln>
        </p:spPr>
        <p:txBody>
          <a:bodyPr lIns="71437" tIns="71437" rIns="71437" bIns="71437" anchor="ctr"/>
          <a:lstStyle/>
          <a:p>
            <a:pPr>
              <a:defRPr sz="3200">
                <a:solidFill>
                  <a:srgbClr val="FFFFFF"/>
                </a:solidFill>
              </a:defRPr>
            </a:pPr>
            <a:endParaRPr/>
          </a:p>
        </p:txBody>
      </p:sp>
      <p:sp>
        <p:nvSpPr>
          <p:cNvPr id="629" name="Kreis"/>
          <p:cNvSpPr/>
          <p:nvPr/>
        </p:nvSpPr>
        <p:spPr>
          <a:xfrm>
            <a:off x="18487801" y="2232496"/>
            <a:ext cx="3256385" cy="3256385"/>
          </a:xfrm>
          <a:prstGeom prst="ellipse">
            <a:avLst/>
          </a:prstGeom>
          <a:solidFill>
            <a:schemeClr val="accent5"/>
          </a:solidFill>
          <a:ln w="12700">
            <a:miter lim="400000"/>
          </a:ln>
        </p:spPr>
        <p:txBody>
          <a:bodyPr lIns="71437" tIns="71437" rIns="71437" bIns="71437" anchor="ctr"/>
          <a:lstStyle/>
          <a:p>
            <a:pPr>
              <a:defRPr sz="3200">
                <a:solidFill>
                  <a:srgbClr val="FFFFFF"/>
                </a:solidFill>
              </a:defRPr>
            </a:pPr>
            <a:endParaRPr/>
          </a:p>
        </p:txBody>
      </p:sp>
      <p:sp>
        <p:nvSpPr>
          <p:cNvPr id="630" name="Kreis"/>
          <p:cNvSpPr/>
          <p:nvPr/>
        </p:nvSpPr>
        <p:spPr>
          <a:xfrm>
            <a:off x="19295417" y="3046418"/>
            <a:ext cx="1628540" cy="1628541"/>
          </a:xfrm>
          <a:prstGeom prst="ellipse">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graphicFrame>
        <p:nvGraphicFramePr>
          <p:cNvPr id="631" name="2D-Donutdiagramm"/>
          <p:cNvGraphicFramePr/>
          <p:nvPr/>
        </p:nvGraphicFramePr>
        <p:xfrm>
          <a:off x="18487801" y="2232496"/>
          <a:ext cx="3254153" cy="3254153"/>
        </p:xfrm>
        <a:graphic>
          <a:graphicData uri="http://schemas.openxmlformats.org/drawingml/2006/chart">
            <c:chart xmlns:c="http://schemas.openxmlformats.org/drawingml/2006/chart" xmlns:r="http://schemas.openxmlformats.org/officeDocument/2006/relationships" r:id="rId6"/>
          </a:graphicData>
        </a:graphic>
      </p:graphicFrame>
      <p:pic>
        <p:nvPicPr>
          <p:cNvPr id="632" name="Alarm Clock Electric Beeping.wav" descr="Alarm Clock Electric Beeping.wav"/>
          <p:cNvPicPr>
            <a:picLocks/>
          </p:cNvPicPr>
          <p:nvPr>
            <a:audioFile r:link="rId2"/>
            <p:extLst>
              <p:ext uri="{DAA4B4D4-6D71-4841-9C94-3DE7FCFB9230}">
                <p14:media xmlns:p14="http://schemas.microsoft.com/office/powerpoint/2010/main" r:embed="rId1"/>
              </p:ext>
            </p:extLst>
          </p:nvPr>
        </p:nvPicPr>
        <p:blipFill>
          <a:blip r:embed="rId7">
            <a:extLst/>
          </a:blip>
          <a:stretch>
            <a:fillRect/>
          </a:stretch>
        </p:blipFill>
        <p:spPr>
          <a:xfrm>
            <a:off x="26106577" y="9153485"/>
            <a:ext cx="571501" cy="571501"/>
          </a:xfrm>
          <a:prstGeom prst="rect">
            <a:avLst/>
          </a:prstGeom>
          <a:ln w="12700">
            <a:miter lim="400000"/>
          </a:ln>
        </p:spPr>
      </p:pic>
      <p:grpSp>
        <p:nvGrpSpPr>
          <p:cNvPr id="638" name="Gruppieren"/>
          <p:cNvGrpSpPr/>
          <p:nvPr/>
        </p:nvGrpSpPr>
        <p:grpSpPr>
          <a:xfrm>
            <a:off x="2234009" y="1833202"/>
            <a:ext cx="15033243" cy="10287001"/>
            <a:chOff x="0" y="0"/>
            <a:chExt cx="15033242" cy="10287000"/>
          </a:xfrm>
        </p:grpSpPr>
        <p:grpSp>
          <p:nvGrpSpPr>
            <p:cNvPr id="635" name="Gruppieren"/>
            <p:cNvGrpSpPr/>
            <p:nvPr/>
          </p:nvGrpSpPr>
          <p:grpSpPr>
            <a:xfrm>
              <a:off x="0" y="0"/>
              <a:ext cx="15033242" cy="10287000"/>
              <a:chOff x="0" y="0"/>
              <a:chExt cx="15033241" cy="10287000"/>
            </a:xfrm>
          </p:grpSpPr>
          <p:sp>
            <p:nvSpPr>
              <p:cNvPr id="633"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634" name="The image shows the coast line of a beach. On the left is the water, on the right the sand and in the background you can see small houses. Where the water meets the beach, several small row boats are waiting for their next trip to the sea."/>
              <p:cNvSpPr txBox="1"/>
              <p:nvPr/>
            </p:nvSpPr>
            <p:spPr>
              <a:xfrm>
                <a:off x="1625339" y="2831070"/>
                <a:ext cx="11949481" cy="489428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6400"/>
                  </a:lnSpc>
                  <a:defRPr sz="4800" baseline="-27083">
                    <a:solidFill>
                      <a:srgbClr val="424242"/>
                    </a:solidFill>
                    <a:latin typeface="Signika"/>
                    <a:ea typeface="Signika"/>
                    <a:cs typeface="Signika"/>
                    <a:sym typeface="Signika"/>
                  </a:defRPr>
                </a:pPr>
                <a:r>
                  <a:rPr sz="7200"/>
                  <a:t>The image shows the </a:t>
                </a:r>
                <a:r>
                  <a:rPr sz="7200" b="1"/>
                  <a:t>coast line of a beach</a:t>
                </a:r>
                <a:r>
                  <a:rPr sz="7200"/>
                  <a:t>. On the left is the </a:t>
                </a:r>
                <a:r>
                  <a:rPr sz="7200" b="1"/>
                  <a:t>water</a:t>
                </a:r>
                <a:r>
                  <a:rPr sz="7200"/>
                  <a:t>, on the right the </a:t>
                </a:r>
                <a:r>
                  <a:rPr sz="7200" b="1"/>
                  <a:t>sand</a:t>
                </a:r>
                <a:r>
                  <a:rPr sz="7200"/>
                  <a:t> and in the background you can see </a:t>
                </a:r>
                <a:r>
                  <a:rPr sz="7200" b="1"/>
                  <a:t>small houses</a:t>
                </a:r>
                <a:r>
                  <a:rPr sz="7200"/>
                  <a:t>. Where the water meets the beach, several </a:t>
                </a:r>
                <a:r>
                  <a:rPr sz="7200" b="1"/>
                  <a:t>small row boats</a:t>
                </a:r>
                <a:r>
                  <a:rPr sz="7200"/>
                  <a:t> are waiting for their next trip to the sea.</a:t>
                </a:r>
              </a:p>
            </p:txBody>
          </p:sp>
        </p:grpSp>
        <p:sp>
          <p:nvSpPr>
            <p:cNvPr id="636" name="This is what my uncle remembers:"/>
            <p:cNvSpPr txBox="1"/>
            <p:nvPr/>
          </p:nvSpPr>
          <p:spPr>
            <a:xfrm>
              <a:off x="1625339" y="1634522"/>
              <a:ext cx="11949481" cy="790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6400"/>
                </a:lnSpc>
                <a:defRPr sz="4800" b="1" cap="all" baseline="-27083">
                  <a:solidFill>
                    <a:srgbClr val="424242"/>
                  </a:solidFill>
                  <a:latin typeface="Signika"/>
                  <a:ea typeface="Signika"/>
                  <a:cs typeface="Signika"/>
                  <a:sym typeface="Signika"/>
                </a:defRPr>
              </a:lvl1pPr>
            </a:lstStyle>
            <a:p>
              <a:r>
                <a:rPr sz="7200" dirty="0"/>
                <a:t>This is what my uncle remembers:</a:t>
              </a:r>
            </a:p>
          </p:txBody>
        </p:sp>
        <p:sp>
          <p:nvSpPr>
            <p:cNvPr id="637" name="Linie"/>
            <p:cNvSpPr/>
            <p:nvPr/>
          </p:nvSpPr>
          <p:spPr>
            <a:xfrm>
              <a:off x="1625339" y="1588938"/>
              <a:ext cx="11788205" cy="1"/>
            </a:xfrm>
            <a:prstGeom prst="line">
              <a:avLst/>
            </a:prstGeom>
            <a:noFill/>
            <a:ln w="50800" cap="flat">
              <a:solidFill>
                <a:srgbClr val="424242"/>
              </a:solidFill>
              <a:prstDash val="solid"/>
              <a:miter lim="400000"/>
            </a:ln>
            <a:effectLst/>
          </p:spPr>
          <p:txBody>
            <a:bodyPr wrap="square" lIns="71437" tIns="71437" rIns="71437" bIns="71437" numCol="1" anchor="ctr">
              <a:noAutofit/>
            </a:bodyPr>
            <a:lstStyle/>
            <a:p>
              <a:pPr>
                <a:defRPr sz="3200"/>
              </a:pPr>
              <a:endParaRPr/>
            </a:p>
          </p:txBody>
        </p:sp>
      </p:grpSp>
      <p:pic>
        <p:nvPicPr>
          <p:cNvPr id="639" name="Antique Clicker 2, Clock, Ticking, Tick, Tock, Click, Rhythm, Time, Watch, Countdown.wav" descr="Antique Clicker 2, Clock, Ticking, Tick, Tock, Click, Rhythm, Time, Watch, Countdown.wav"/>
          <p:cNvPicPr>
            <a:picLocks/>
          </p:cNvPicPr>
          <p:nvPr>
            <a:audioFile r:link="rId4"/>
            <p:extLst>
              <p:ext uri="{DAA4B4D4-6D71-4841-9C94-3DE7FCFB9230}">
                <p14:media xmlns:p14="http://schemas.microsoft.com/office/powerpoint/2010/main" r:embed="rId3"/>
              </p:ext>
            </p:extLst>
          </p:nvPr>
        </p:nvPicPr>
        <p:blipFill>
          <a:blip r:embed="rId7">
            <a:extLst/>
          </a:blip>
          <a:stretch>
            <a:fillRect/>
          </a:stretch>
        </p:blipFill>
        <p:spPr>
          <a:xfrm>
            <a:off x="24257000" y="13589000"/>
            <a:ext cx="571500" cy="571500"/>
          </a:xfrm>
          <a:prstGeom prst="rect">
            <a:avLst/>
          </a:prstGeom>
          <a:ln w="12700">
            <a:miter lim="400000"/>
          </a:ln>
        </p:spPr>
      </p:pic>
      <p:sp>
        <p:nvSpPr>
          <p:cNvPr id="640" name="Linie"/>
          <p:cNvSpPr/>
          <p:nvPr/>
        </p:nvSpPr>
        <p:spPr>
          <a:xfrm flipV="1">
            <a:off x="20114095" y="2207096"/>
            <a:ext cx="1" cy="859336"/>
          </a:xfrm>
          <a:prstGeom prst="line">
            <a:avLst/>
          </a:prstGeom>
          <a:ln w="50800">
            <a:solidFill>
              <a:schemeClr val="accent3"/>
            </a:solidFill>
            <a:miter lim="400000"/>
          </a:ln>
        </p:spPr>
        <p:txBody>
          <a:bodyPr lIns="71437" tIns="71437" rIns="71437" bIns="71437" anchor="ctr"/>
          <a:lstStyle/>
          <a:p>
            <a:pPr>
              <a:defRPr sz="3200"/>
            </a:pPr>
            <a:endParaRPr/>
          </a:p>
        </p:txBody>
      </p:sp>
      <p:sp>
        <p:nvSpPr>
          <p:cNvPr id="641" name="Linie"/>
          <p:cNvSpPr/>
          <p:nvPr/>
        </p:nvSpPr>
        <p:spPr>
          <a:xfrm flipH="1" flipV="1">
            <a:off x="18543998" y="3347839"/>
            <a:ext cx="817277" cy="265550"/>
          </a:xfrm>
          <a:prstGeom prst="line">
            <a:avLst/>
          </a:prstGeom>
          <a:ln w="50800">
            <a:solidFill>
              <a:schemeClr val="accent3"/>
            </a:solidFill>
            <a:miter lim="400000"/>
          </a:ln>
        </p:spPr>
        <p:txBody>
          <a:bodyPr lIns="71437" tIns="71437" rIns="71437" bIns="71437" anchor="ctr"/>
          <a:lstStyle/>
          <a:p>
            <a:pPr>
              <a:defRPr sz="3200"/>
            </a:pPr>
            <a:endParaRPr/>
          </a:p>
        </p:txBody>
      </p:sp>
      <p:sp>
        <p:nvSpPr>
          <p:cNvPr id="642" name="Linie"/>
          <p:cNvSpPr/>
          <p:nvPr/>
        </p:nvSpPr>
        <p:spPr>
          <a:xfrm flipH="1">
            <a:off x="19143722" y="4498382"/>
            <a:ext cx="505105"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643" name="Linie"/>
          <p:cNvSpPr/>
          <p:nvPr/>
        </p:nvSpPr>
        <p:spPr>
          <a:xfrm>
            <a:off x="20579364" y="4498382"/>
            <a:ext cx="505106"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644" name="Linie"/>
          <p:cNvSpPr/>
          <p:nvPr/>
        </p:nvSpPr>
        <p:spPr>
          <a:xfrm flipV="1">
            <a:off x="20866916" y="3347839"/>
            <a:ext cx="817278" cy="265550"/>
          </a:xfrm>
          <a:prstGeom prst="line">
            <a:avLst/>
          </a:prstGeom>
          <a:ln w="50800">
            <a:solidFill>
              <a:schemeClr val="accent3"/>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1" nodeType="afterEffect">
                                  <p:stCondLst>
                                    <p:cond delay="0"/>
                                  </p:stCondLst>
                                  <p:iterate>
                                    <p:tmAbs val="0"/>
                                  </p:iterate>
                                  <p:childTnLst>
                                    <p:set>
                                      <p:cBhvr>
                                        <p:cTn id="6" fill="hold"/>
                                        <p:tgtEl>
                                          <p:spTgt spid="638"/>
                                        </p:tgtEl>
                                        <p:attrNameLst>
                                          <p:attrName>style.visibility</p:attrName>
                                        </p:attrNameLst>
                                      </p:cBhvr>
                                      <p:to>
                                        <p:strVal val="visible"/>
                                      </p:to>
                                    </p:set>
                                    <p:anim calcmode="lin" valueType="num">
                                      <p:cBhvr>
                                        <p:cTn id="7" dur="2000" fill="hold"/>
                                        <p:tgtEl>
                                          <p:spTgt spid="638"/>
                                        </p:tgtEl>
                                        <p:attrNameLst>
                                          <p:attrName>ppt_x</p:attrName>
                                        </p:attrNameLst>
                                      </p:cBhvr>
                                      <p:tavLst>
                                        <p:tav tm="0">
                                          <p:val>
                                            <p:strVal val="0-#ppt_w/2"/>
                                          </p:val>
                                        </p:tav>
                                        <p:tav tm="100000">
                                          <p:val>
                                            <p:strVal val="#ppt_x"/>
                                          </p:val>
                                        </p:tav>
                                      </p:tavLst>
                                    </p:anim>
                                    <p:anim calcmode="lin" valueType="num">
                                      <p:cBhvr>
                                        <p:cTn id="8" dur="2000" fill="hold"/>
                                        <p:tgtEl>
                                          <p:spTgt spid="638"/>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mediacall" presetSubtype="0" fill="hold" nodeType="afterEffect">
                                  <p:stCondLst>
                                    <p:cond delay="0"/>
                                  </p:stCondLst>
                                  <p:childTnLst>
                                    <p:cmd type="call" cmd="playFrom(0.0)">
                                      <p:cBhvr>
                                        <p:cTn id="11" dur="4000" fill="hold"/>
                                        <p:tgtEl>
                                          <p:spTgt spid="639"/>
                                        </p:tgtEl>
                                      </p:cBhvr>
                                    </p:cmd>
                                  </p:childTnLst>
                                </p:cTn>
                              </p:par>
                            </p:childTnLst>
                          </p:cTn>
                        </p:par>
                        <p:par>
                          <p:cTn id="12" fill="hold">
                            <p:stCondLst>
                              <p:cond delay="6000"/>
                            </p:stCondLst>
                            <p:childTnLst>
                              <p:par>
                                <p:cTn id="13" presetID="10" presetClass="exit" fill="hold" grpId="3" nodeType="afterEffect">
                                  <p:stCondLst>
                                    <p:cond delay="0"/>
                                  </p:stCondLst>
                                  <p:childTnLst>
                                    <p:animEffect transition="out" filter="fade">
                                      <p:cBhvr>
                                        <p:cTn id="14" dur="5000" fill="hold"/>
                                        <p:tgtEl>
                                          <p:spTgt spid="631">
                                            <p:graphicEl>
                                              <a:chart seriesIdx="-4" categoryIdx="59" bldStep="category"/>
                                            </p:graphicEl>
                                          </p:spTgt>
                                        </p:tgtEl>
                                      </p:cBhvr>
                                    </p:animEffect>
                                    <p:set>
                                      <p:cBhvr>
                                        <p:cTn id="15" fill="hold">
                                          <p:stCondLst>
                                            <p:cond delay="4999"/>
                                          </p:stCondLst>
                                        </p:cTn>
                                        <p:tgtEl>
                                          <p:spTgt spid="631">
                                            <p:graphicEl>
                                              <a:chart seriesIdx="-4" categoryIdx="59" bldStep="category"/>
                                            </p:graphicEl>
                                          </p:spTgt>
                                        </p:tgtEl>
                                        <p:attrNameLst>
                                          <p:attrName>style.visibility</p:attrName>
                                        </p:attrNameLst>
                                      </p:cBhvr>
                                      <p:to>
                                        <p:strVal val="hidden"/>
                                      </p:to>
                                    </p:set>
                                  </p:childTnLst>
                                </p:cTn>
                              </p:par>
                            </p:childTnLst>
                          </p:cTn>
                        </p:par>
                        <p:par>
                          <p:cTn id="16" fill="hold">
                            <p:stCondLst>
                              <p:cond delay="11000"/>
                            </p:stCondLst>
                            <p:childTnLst>
                              <p:par>
                                <p:cTn id="17" presetID="10" presetClass="exit" fill="hold" grpId="3" nodeType="afterEffect">
                                  <p:stCondLst>
                                    <p:cond delay="0"/>
                                  </p:stCondLst>
                                  <p:childTnLst>
                                    <p:animEffect transition="out" filter="fade">
                                      <p:cBhvr>
                                        <p:cTn id="18" dur="5000" fill="hold"/>
                                        <p:tgtEl>
                                          <p:spTgt spid="631">
                                            <p:graphicEl>
                                              <a:chart seriesIdx="-4" categoryIdx="58" bldStep="category"/>
                                            </p:graphicEl>
                                          </p:spTgt>
                                        </p:tgtEl>
                                      </p:cBhvr>
                                    </p:animEffect>
                                    <p:set>
                                      <p:cBhvr>
                                        <p:cTn id="19" fill="hold">
                                          <p:stCondLst>
                                            <p:cond delay="4999"/>
                                          </p:stCondLst>
                                        </p:cTn>
                                        <p:tgtEl>
                                          <p:spTgt spid="631">
                                            <p:graphicEl>
                                              <a:chart seriesIdx="-4" categoryIdx="58" bldStep="category"/>
                                            </p:graphicEl>
                                          </p:spTgt>
                                        </p:tgtEl>
                                        <p:attrNameLst>
                                          <p:attrName>style.visibility</p:attrName>
                                        </p:attrNameLst>
                                      </p:cBhvr>
                                      <p:to>
                                        <p:strVal val="hidden"/>
                                      </p:to>
                                    </p:set>
                                  </p:childTnLst>
                                </p:cTn>
                              </p:par>
                            </p:childTnLst>
                          </p:cTn>
                        </p:par>
                        <p:par>
                          <p:cTn id="20" fill="hold">
                            <p:stCondLst>
                              <p:cond delay="16000"/>
                            </p:stCondLst>
                            <p:childTnLst>
                              <p:par>
                                <p:cTn id="21" presetID="10" presetClass="exit" fill="hold" grpId="3" nodeType="afterEffect">
                                  <p:stCondLst>
                                    <p:cond delay="0"/>
                                  </p:stCondLst>
                                  <p:childTnLst>
                                    <p:animEffect transition="out" filter="fade">
                                      <p:cBhvr>
                                        <p:cTn id="22" dur="5000" fill="hold"/>
                                        <p:tgtEl>
                                          <p:spTgt spid="631">
                                            <p:graphicEl>
                                              <a:chart seriesIdx="-4" categoryIdx="57" bldStep="category"/>
                                            </p:graphicEl>
                                          </p:spTgt>
                                        </p:tgtEl>
                                      </p:cBhvr>
                                    </p:animEffect>
                                    <p:set>
                                      <p:cBhvr>
                                        <p:cTn id="23" fill="hold">
                                          <p:stCondLst>
                                            <p:cond delay="4999"/>
                                          </p:stCondLst>
                                        </p:cTn>
                                        <p:tgtEl>
                                          <p:spTgt spid="631">
                                            <p:graphicEl>
                                              <a:chart seriesIdx="-4" categoryIdx="57" bldStep="category"/>
                                            </p:graphicEl>
                                          </p:spTgt>
                                        </p:tgtEl>
                                        <p:attrNameLst>
                                          <p:attrName>style.visibility</p:attrName>
                                        </p:attrNameLst>
                                      </p:cBhvr>
                                      <p:to>
                                        <p:strVal val="hidden"/>
                                      </p:to>
                                    </p:set>
                                  </p:childTnLst>
                                </p:cTn>
                              </p:par>
                            </p:childTnLst>
                          </p:cTn>
                        </p:par>
                        <p:par>
                          <p:cTn id="24" fill="hold">
                            <p:stCondLst>
                              <p:cond delay="21000"/>
                            </p:stCondLst>
                            <p:childTnLst>
                              <p:par>
                                <p:cTn id="25" presetID="10" presetClass="exit" fill="hold" grpId="3" nodeType="afterEffect">
                                  <p:stCondLst>
                                    <p:cond delay="0"/>
                                  </p:stCondLst>
                                  <p:childTnLst>
                                    <p:animEffect transition="out" filter="fade">
                                      <p:cBhvr>
                                        <p:cTn id="26" dur="5000" fill="hold"/>
                                        <p:tgtEl>
                                          <p:spTgt spid="631">
                                            <p:graphicEl>
                                              <a:chart seriesIdx="-4" categoryIdx="56" bldStep="category"/>
                                            </p:graphicEl>
                                          </p:spTgt>
                                        </p:tgtEl>
                                      </p:cBhvr>
                                    </p:animEffect>
                                    <p:set>
                                      <p:cBhvr>
                                        <p:cTn id="27" fill="hold">
                                          <p:stCondLst>
                                            <p:cond delay="4999"/>
                                          </p:stCondLst>
                                        </p:cTn>
                                        <p:tgtEl>
                                          <p:spTgt spid="631">
                                            <p:graphicEl>
                                              <a:chart seriesIdx="-4" categoryIdx="56" bldStep="category"/>
                                            </p:graphicEl>
                                          </p:spTgt>
                                        </p:tgtEl>
                                        <p:attrNameLst>
                                          <p:attrName>style.visibility</p:attrName>
                                        </p:attrNameLst>
                                      </p:cBhvr>
                                      <p:to>
                                        <p:strVal val="hidden"/>
                                      </p:to>
                                    </p:set>
                                  </p:childTnLst>
                                </p:cTn>
                              </p:par>
                            </p:childTnLst>
                          </p:cTn>
                        </p:par>
                        <p:par>
                          <p:cTn id="28" fill="hold">
                            <p:stCondLst>
                              <p:cond delay="26000"/>
                            </p:stCondLst>
                            <p:childTnLst>
                              <p:par>
                                <p:cTn id="29" presetID="10" presetClass="exit" fill="hold" grpId="3" nodeType="afterEffect">
                                  <p:stCondLst>
                                    <p:cond delay="0"/>
                                  </p:stCondLst>
                                  <p:childTnLst>
                                    <p:animEffect transition="out" filter="fade">
                                      <p:cBhvr>
                                        <p:cTn id="30" dur="5000" fill="hold"/>
                                        <p:tgtEl>
                                          <p:spTgt spid="631">
                                            <p:graphicEl>
                                              <a:chart seriesIdx="-4" categoryIdx="55" bldStep="category"/>
                                            </p:graphicEl>
                                          </p:spTgt>
                                        </p:tgtEl>
                                      </p:cBhvr>
                                    </p:animEffect>
                                    <p:set>
                                      <p:cBhvr>
                                        <p:cTn id="31" fill="hold">
                                          <p:stCondLst>
                                            <p:cond delay="4999"/>
                                          </p:stCondLst>
                                        </p:cTn>
                                        <p:tgtEl>
                                          <p:spTgt spid="631">
                                            <p:graphicEl>
                                              <a:chart seriesIdx="-4" categoryIdx="55" bldStep="category"/>
                                            </p:graphicEl>
                                          </p:spTgt>
                                        </p:tgtEl>
                                        <p:attrNameLst>
                                          <p:attrName>style.visibility</p:attrName>
                                        </p:attrNameLst>
                                      </p:cBhvr>
                                      <p:to>
                                        <p:strVal val="hidden"/>
                                      </p:to>
                                    </p:set>
                                  </p:childTnLst>
                                </p:cTn>
                              </p:par>
                            </p:childTnLst>
                          </p:cTn>
                        </p:par>
                        <p:par>
                          <p:cTn id="32" fill="hold">
                            <p:stCondLst>
                              <p:cond delay="31000"/>
                            </p:stCondLst>
                            <p:childTnLst>
                              <p:par>
                                <p:cTn id="33" presetID="10" presetClass="exit" fill="hold" grpId="3" nodeType="afterEffect">
                                  <p:stCondLst>
                                    <p:cond delay="0"/>
                                  </p:stCondLst>
                                  <p:childTnLst>
                                    <p:animEffect transition="out" filter="fade">
                                      <p:cBhvr>
                                        <p:cTn id="34" dur="5000" fill="hold"/>
                                        <p:tgtEl>
                                          <p:spTgt spid="631">
                                            <p:graphicEl>
                                              <a:chart seriesIdx="-4" categoryIdx="54" bldStep="category"/>
                                            </p:graphicEl>
                                          </p:spTgt>
                                        </p:tgtEl>
                                      </p:cBhvr>
                                    </p:animEffect>
                                    <p:set>
                                      <p:cBhvr>
                                        <p:cTn id="35" fill="hold">
                                          <p:stCondLst>
                                            <p:cond delay="4999"/>
                                          </p:stCondLst>
                                        </p:cTn>
                                        <p:tgtEl>
                                          <p:spTgt spid="631">
                                            <p:graphicEl>
                                              <a:chart seriesIdx="-4" categoryIdx="54" bldStep="category"/>
                                            </p:graphicEl>
                                          </p:spTgt>
                                        </p:tgtEl>
                                        <p:attrNameLst>
                                          <p:attrName>style.visibility</p:attrName>
                                        </p:attrNameLst>
                                      </p:cBhvr>
                                      <p:to>
                                        <p:strVal val="hidden"/>
                                      </p:to>
                                    </p:set>
                                  </p:childTnLst>
                                </p:cTn>
                              </p:par>
                            </p:childTnLst>
                          </p:cTn>
                        </p:par>
                        <p:par>
                          <p:cTn id="36" fill="hold">
                            <p:stCondLst>
                              <p:cond delay="36000"/>
                            </p:stCondLst>
                            <p:childTnLst>
                              <p:par>
                                <p:cTn id="37" presetID="10" presetClass="exit" fill="hold" grpId="3" nodeType="afterEffect">
                                  <p:stCondLst>
                                    <p:cond delay="0"/>
                                  </p:stCondLst>
                                  <p:childTnLst>
                                    <p:animEffect transition="out" filter="fade">
                                      <p:cBhvr>
                                        <p:cTn id="38" dur="5000" fill="hold"/>
                                        <p:tgtEl>
                                          <p:spTgt spid="631">
                                            <p:graphicEl>
                                              <a:chart seriesIdx="-4" categoryIdx="53" bldStep="category"/>
                                            </p:graphicEl>
                                          </p:spTgt>
                                        </p:tgtEl>
                                      </p:cBhvr>
                                    </p:animEffect>
                                    <p:set>
                                      <p:cBhvr>
                                        <p:cTn id="39" fill="hold">
                                          <p:stCondLst>
                                            <p:cond delay="4999"/>
                                          </p:stCondLst>
                                        </p:cTn>
                                        <p:tgtEl>
                                          <p:spTgt spid="631">
                                            <p:graphicEl>
                                              <a:chart seriesIdx="-4" categoryIdx="53" bldStep="category"/>
                                            </p:graphicEl>
                                          </p:spTgt>
                                        </p:tgtEl>
                                        <p:attrNameLst>
                                          <p:attrName>style.visibility</p:attrName>
                                        </p:attrNameLst>
                                      </p:cBhvr>
                                      <p:to>
                                        <p:strVal val="hidden"/>
                                      </p:to>
                                    </p:set>
                                  </p:childTnLst>
                                </p:cTn>
                              </p:par>
                            </p:childTnLst>
                          </p:cTn>
                        </p:par>
                        <p:par>
                          <p:cTn id="40" fill="hold">
                            <p:stCondLst>
                              <p:cond delay="41000"/>
                            </p:stCondLst>
                            <p:childTnLst>
                              <p:par>
                                <p:cTn id="41" presetID="10" presetClass="exit" fill="hold" grpId="3" nodeType="afterEffect">
                                  <p:stCondLst>
                                    <p:cond delay="0"/>
                                  </p:stCondLst>
                                  <p:childTnLst>
                                    <p:animEffect transition="out" filter="fade">
                                      <p:cBhvr>
                                        <p:cTn id="42" dur="5000" fill="hold"/>
                                        <p:tgtEl>
                                          <p:spTgt spid="631">
                                            <p:graphicEl>
                                              <a:chart seriesIdx="-4" categoryIdx="52" bldStep="category"/>
                                            </p:graphicEl>
                                          </p:spTgt>
                                        </p:tgtEl>
                                      </p:cBhvr>
                                    </p:animEffect>
                                    <p:set>
                                      <p:cBhvr>
                                        <p:cTn id="43" fill="hold">
                                          <p:stCondLst>
                                            <p:cond delay="4999"/>
                                          </p:stCondLst>
                                        </p:cTn>
                                        <p:tgtEl>
                                          <p:spTgt spid="631">
                                            <p:graphicEl>
                                              <a:chart seriesIdx="-4" categoryIdx="52" bldStep="category"/>
                                            </p:graphicEl>
                                          </p:spTgt>
                                        </p:tgtEl>
                                        <p:attrNameLst>
                                          <p:attrName>style.visibility</p:attrName>
                                        </p:attrNameLst>
                                      </p:cBhvr>
                                      <p:to>
                                        <p:strVal val="hidden"/>
                                      </p:to>
                                    </p:set>
                                  </p:childTnLst>
                                </p:cTn>
                              </p:par>
                            </p:childTnLst>
                          </p:cTn>
                        </p:par>
                        <p:par>
                          <p:cTn id="44" fill="hold">
                            <p:stCondLst>
                              <p:cond delay="46000"/>
                            </p:stCondLst>
                            <p:childTnLst>
                              <p:par>
                                <p:cTn id="45" presetID="10" presetClass="exit" fill="hold" grpId="3" nodeType="afterEffect">
                                  <p:stCondLst>
                                    <p:cond delay="0"/>
                                  </p:stCondLst>
                                  <p:childTnLst>
                                    <p:animEffect transition="out" filter="fade">
                                      <p:cBhvr>
                                        <p:cTn id="46" dur="5000" fill="hold"/>
                                        <p:tgtEl>
                                          <p:spTgt spid="631">
                                            <p:graphicEl>
                                              <a:chart seriesIdx="-4" categoryIdx="51" bldStep="category"/>
                                            </p:graphicEl>
                                          </p:spTgt>
                                        </p:tgtEl>
                                      </p:cBhvr>
                                    </p:animEffect>
                                    <p:set>
                                      <p:cBhvr>
                                        <p:cTn id="47" fill="hold">
                                          <p:stCondLst>
                                            <p:cond delay="4999"/>
                                          </p:stCondLst>
                                        </p:cTn>
                                        <p:tgtEl>
                                          <p:spTgt spid="631">
                                            <p:graphicEl>
                                              <a:chart seriesIdx="-4" categoryIdx="51" bldStep="category"/>
                                            </p:graphicEl>
                                          </p:spTgt>
                                        </p:tgtEl>
                                        <p:attrNameLst>
                                          <p:attrName>style.visibility</p:attrName>
                                        </p:attrNameLst>
                                      </p:cBhvr>
                                      <p:to>
                                        <p:strVal val="hidden"/>
                                      </p:to>
                                    </p:set>
                                  </p:childTnLst>
                                </p:cTn>
                              </p:par>
                            </p:childTnLst>
                          </p:cTn>
                        </p:par>
                        <p:par>
                          <p:cTn id="48" fill="hold">
                            <p:stCondLst>
                              <p:cond delay="51000"/>
                            </p:stCondLst>
                            <p:childTnLst>
                              <p:par>
                                <p:cTn id="49" presetID="10" presetClass="exit" fill="hold" grpId="3" nodeType="afterEffect">
                                  <p:stCondLst>
                                    <p:cond delay="0"/>
                                  </p:stCondLst>
                                  <p:childTnLst>
                                    <p:animEffect transition="out" filter="fade">
                                      <p:cBhvr>
                                        <p:cTn id="50" dur="5000" fill="hold"/>
                                        <p:tgtEl>
                                          <p:spTgt spid="631">
                                            <p:graphicEl>
                                              <a:chart seriesIdx="-4" categoryIdx="50" bldStep="category"/>
                                            </p:graphicEl>
                                          </p:spTgt>
                                        </p:tgtEl>
                                      </p:cBhvr>
                                    </p:animEffect>
                                    <p:set>
                                      <p:cBhvr>
                                        <p:cTn id="51" fill="hold">
                                          <p:stCondLst>
                                            <p:cond delay="4999"/>
                                          </p:stCondLst>
                                        </p:cTn>
                                        <p:tgtEl>
                                          <p:spTgt spid="631">
                                            <p:graphicEl>
                                              <a:chart seriesIdx="-4" categoryIdx="50" bldStep="category"/>
                                            </p:graphicEl>
                                          </p:spTgt>
                                        </p:tgtEl>
                                        <p:attrNameLst>
                                          <p:attrName>style.visibility</p:attrName>
                                        </p:attrNameLst>
                                      </p:cBhvr>
                                      <p:to>
                                        <p:strVal val="hidden"/>
                                      </p:to>
                                    </p:set>
                                  </p:childTnLst>
                                </p:cTn>
                              </p:par>
                            </p:childTnLst>
                          </p:cTn>
                        </p:par>
                        <p:par>
                          <p:cTn id="52" fill="hold">
                            <p:stCondLst>
                              <p:cond delay="56000"/>
                            </p:stCondLst>
                            <p:childTnLst>
                              <p:par>
                                <p:cTn id="53" presetID="10" presetClass="exit" fill="hold" grpId="3" nodeType="afterEffect">
                                  <p:stCondLst>
                                    <p:cond delay="0"/>
                                  </p:stCondLst>
                                  <p:childTnLst>
                                    <p:animEffect transition="out" filter="fade">
                                      <p:cBhvr>
                                        <p:cTn id="54" dur="5000" fill="hold"/>
                                        <p:tgtEl>
                                          <p:spTgt spid="631">
                                            <p:graphicEl>
                                              <a:chart seriesIdx="-4" categoryIdx="49" bldStep="category"/>
                                            </p:graphicEl>
                                          </p:spTgt>
                                        </p:tgtEl>
                                      </p:cBhvr>
                                    </p:animEffect>
                                    <p:set>
                                      <p:cBhvr>
                                        <p:cTn id="55" fill="hold">
                                          <p:stCondLst>
                                            <p:cond delay="4999"/>
                                          </p:stCondLst>
                                        </p:cTn>
                                        <p:tgtEl>
                                          <p:spTgt spid="631">
                                            <p:graphicEl>
                                              <a:chart seriesIdx="-4" categoryIdx="49" bldStep="category"/>
                                            </p:graphicEl>
                                          </p:spTgt>
                                        </p:tgtEl>
                                        <p:attrNameLst>
                                          <p:attrName>style.visibility</p:attrName>
                                        </p:attrNameLst>
                                      </p:cBhvr>
                                      <p:to>
                                        <p:strVal val="hidden"/>
                                      </p:to>
                                    </p:set>
                                  </p:childTnLst>
                                </p:cTn>
                              </p:par>
                            </p:childTnLst>
                          </p:cTn>
                        </p:par>
                        <p:par>
                          <p:cTn id="56" fill="hold">
                            <p:stCondLst>
                              <p:cond delay="61000"/>
                            </p:stCondLst>
                            <p:childTnLst>
                              <p:par>
                                <p:cTn id="57" presetID="10" presetClass="exit" fill="hold" grpId="3" nodeType="afterEffect">
                                  <p:stCondLst>
                                    <p:cond delay="0"/>
                                  </p:stCondLst>
                                  <p:childTnLst>
                                    <p:animEffect transition="out" filter="fade">
                                      <p:cBhvr>
                                        <p:cTn id="58" dur="5000" fill="hold"/>
                                        <p:tgtEl>
                                          <p:spTgt spid="631">
                                            <p:graphicEl>
                                              <a:chart seriesIdx="-4" categoryIdx="48" bldStep="category"/>
                                            </p:graphicEl>
                                          </p:spTgt>
                                        </p:tgtEl>
                                      </p:cBhvr>
                                    </p:animEffect>
                                    <p:set>
                                      <p:cBhvr>
                                        <p:cTn id="59" fill="hold">
                                          <p:stCondLst>
                                            <p:cond delay="4999"/>
                                          </p:stCondLst>
                                        </p:cTn>
                                        <p:tgtEl>
                                          <p:spTgt spid="631">
                                            <p:graphicEl>
                                              <a:chart seriesIdx="-4" categoryIdx="48" bldStep="category"/>
                                            </p:graphicEl>
                                          </p:spTgt>
                                        </p:tgtEl>
                                        <p:attrNameLst>
                                          <p:attrName>style.visibility</p:attrName>
                                        </p:attrNameLst>
                                      </p:cBhvr>
                                      <p:to>
                                        <p:strVal val="hidden"/>
                                      </p:to>
                                    </p:set>
                                  </p:childTnLst>
                                </p:cTn>
                              </p:par>
                            </p:childTnLst>
                          </p:cTn>
                        </p:par>
                        <p:par>
                          <p:cTn id="60" fill="hold">
                            <p:stCondLst>
                              <p:cond delay="66000"/>
                            </p:stCondLst>
                            <p:childTnLst>
                              <p:par>
                                <p:cTn id="61" presetID="10" presetClass="exit" fill="hold" grpId="3" nodeType="afterEffect">
                                  <p:stCondLst>
                                    <p:cond delay="0"/>
                                  </p:stCondLst>
                                  <p:childTnLst>
                                    <p:animEffect transition="out" filter="fade">
                                      <p:cBhvr>
                                        <p:cTn id="62" dur="5000" fill="hold"/>
                                        <p:tgtEl>
                                          <p:spTgt spid="631">
                                            <p:graphicEl>
                                              <a:chart seriesIdx="-4" categoryIdx="47" bldStep="category"/>
                                            </p:graphicEl>
                                          </p:spTgt>
                                        </p:tgtEl>
                                      </p:cBhvr>
                                    </p:animEffect>
                                    <p:set>
                                      <p:cBhvr>
                                        <p:cTn id="63" fill="hold">
                                          <p:stCondLst>
                                            <p:cond delay="4999"/>
                                          </p:stCondLst>
                                        </p:cTn>
                                        <p:tgtEl>
                                          <p:spTgt spid="631">
                                            <p:graphicEl>
                                              <a:chart seriesIdx="-4" categoryIdx="47" bldStep="category"/>
                                            </p:graphicEl>
                                          </p:spTgt>
                                        </p:tgtEl>
                                        <p:attrNameLst>
                                          <p:attrName>style.visibility</p:attrName>
                                        </p:attrNameLst>
                                      </p:cBhvr>
                                      <p:to>
                                        <p:strVal val="hidden"/>
                                      </p:to>
                                    </p:set>
                                  </p:childTnLst>
                                </p:cTn>
                              </p:par>
                            </p:childTnLst>
                          </p:cTn>
                        </p:par>
                        <p:par>
                          <p:cTn id="64" fill="hold">
                            <p:stCondLst>
                              <p:cond delay="71000"/>
                            </p:stCondLst>
                            <p:childTnLst>
                              <p:par>
                                <p:cTn id="65" presetID="10" presetClass="exit" fill="hold" grpId="3" nodeType="afterEffect">
                                  <p:stCondLst>
                                    <p:cond delay="0"/>
                                  </p:stCondLst>
                                  <p:childTnLst>
                                    <p:animEffect transition="out" filter="fade">
                                      <p:cBhvr>
                                        <p:cTn id="66" dur="5000" fill="hold"/>
                                        <p:tgtEl>
                                          <p:spTgt spid="631">
                                            <p:graphicEl>
                                              <a:chart seriesIdx="-4" categoryIdx="46" bldStep="category"/>
                                            </p:graphicEl>
                                          </p:spTgt>
                                        </p:tgtEl>
                                      </p:cBhvr>
                                    </p:animEffect>
                                    <p:set>
                                      <p:cBhvr>
                                        <p:cTn id="67" fill="hold">
                                          <p:stCondLst>
                                            <p:cond delay="4999"/>
                                          </p:stCondLst>
                                        </p:cTn>
                                        <p:tgtEl>
                                          <p:spTgt spid="631">
                                            <p:graphicEl>
                                              <a:chart seriesIdx="-4" categoryIdx="46" bldStep="category"/>
                                            </p:graphicEl>
                                          </p:spTgt>
                                        </p:tgtEl>
                                        <p:attrNameLst>
                                          <p:attrName>style.visibility</p:attrName>
                                        </p:attrNameLst>
                                      </p:cBhvr>
                                      <p:to>
                                        <p:strVal val="hidden"/>
                                      </p:to>
                                    </p:set>
                                  </p:childTnLst>
                                </p:cTn>
                              </p:par>
                            </p:childTnLst>
                          </p:cTn>
                        </p:par>
                        <p:par>
                          <p:cTn id="68" fill="hold">
                            <p:stCondLst>
                              <p:cond delay="76000"/>
                            </p:stCondLst>
                            <p:childTnLst>
                              <p:par>
                                <p:cTn id="69" presetID="10" presetClass="exit" fill="hold" grpId="3" nodeType="afterEffect">
                                  <p:stCondLst>
                                    <p:cond delay="0"/>
                                  </p:stCondLst>
                                  <p:childTnLst>
                                    <p:animEffect transition="out" filter="fade">
                                      <p:cBhvr>
                                        <p:cTn id="70" dur="5000" fill="hold"/>
                                        <p:tgtEl>
                                          <p:spTgt spid="631">
                                            <p:graphicEl>
                                              <a:chart seriesIdx="-4" categoryIdx="45" bldStep="category"/>
                                            </p:graphicEl>
                                          </p:spTgt>
                                        </p:tgtEl>
                                      </p:cBhvr>
                                    </p:animEffect>
                                    <p:set>
                                      <p:cBhvr>
                                        <p:cTn id="71" fill="hold">
                                          <p:stCondLst>
                                            <p:cond delay="4999"/>
                                          </p:stCondLst>
                                        </p:cTn>
                                        <p:tgtEl>
                                          <p:spTgt spid="631">
                                            <p:graphicEl>
                                              <a:chart seriesIdx="-4" categoryIdx="45" bldStep="category"/>
                                            </p:graphicEl>
                                          </p:spTgt>
                                        </p:tgtEl>
                                        <p:attrNameLst>
                                          <p:attrName>style.visibility</p:attrName>
                                        </p:attrNameLst>
                                      </p:cBhvr>
                                      <p:to>
                                        <p:strVal val="hidden"/>
                                      </p:to>
                                    </p:set>
                                  </p:childTnLst>
                                </p:cTn>
                              </p:par>
                            </p:childTnLst>
                          </p:cTn>
                        </p:par>
                        <p:par>
                          <p:cTn id="72" fill="hold">
                            <p:stCondLst>
                              <p:cond delay="81000"/>
                            </p:stCondLst>
                            <p:childTnLst>
                              <p:par>
                                <p:cTn id="73" presetID="10" presetClass="exit" fill="hold" grpId="3" nodeType="afterEffect">
                                  <p:stCondLst>
                                    <p:cond delay="0"/>
                                  </p:stCondLst>
                                  <p:childTnLst>
                                    <p:animEffect transition="out" filter="fade">
                                      <p:cBhvr>
                                        <p:cTn id="74" dur="5000" fill="hold"/>
                                        <p:tgtEl>
                                          <p:spTgt spid="631">
                                            <p:graphicEl>
                                              <a:chart seriesIdx="-4" categoryIdx="44" bldStep="category"/>
                                            </p:graphicEl>
                                          </p:spTgt>
                                        </p:tgtEl>
                                      </p:cBhvr>
                                    </p:animEffect>
                                    <p:set>
                                      <p:cBhvr>
                                        <p:cTn id="75" fill="hold">
                                          <p:stCondLst>
                                            <p:cond delay="4999"/>
                                          </p:stCondLst>
                                        </p:cTn>
                                        <p:tgtEl>
                                          <p:spTgt spid="631">
                                            <p:graphicEl>
                                              <a:chart seriesIdx="-4" categoryIdx="44" bldStep="category"/>
                                            </p:graphicEl>
                                          </p:spTgt>
                                        </p:tgtEl>
                                        <p:attrNameLst>
                                          <p:attrName>style.visibility</p:attrName>
                                        </p:attrNameLst>
                                      </p:cBhvr>
                                      <p:to>
                                        <p:strVal val="hidden"/>
                                      </p:to>
                                    </p:set>
                                  </p:childTnLst>
                                </p:cTn>
                              </p:par>
                            </p:childTnLst>
                          </p:cTn>
                        </p:par>
                        <p:par>
                          <p:cTn id="76" fill="hold">
                            <p:stCondLst>
                              <p:cond delay="86000"/>
                            </p:stCondLst>
                            <p:childTnLst>
                              <p:par>
                                <p:cTn id="77" presetID="10" presetClass="exit" fill="hold" grpId="3" nodeType="afterEffect">
                                  <p:stCondLst>
                                    <p:cond delay="0"/>
                                  </p:stCondLst>
                                  <p:childTnLst>
                                    <p:animEffect transition="out" filter="fade">
                                      <p:cBhvr>
                                        <p:cTn id="78" dur="5000" fill="hold"/>
                                        <p:tgtEl>
                                          <p:spTgt spid="631">
                                            <p:graphicEl>
                                              <a:chart seriesIdx="-4" categoryIdx="43" bldStep="category"/>
                                            </p:graphicEl>
                                          </p:spTgt>
                                        </p:tgtEl>
                                      </p:cBhvr>
                                    </p:animEffect>
                                    <p:set>
                                      <p:cBhvr>
                                        <p:cTn id="79" fill="hold">
                                          <p:stCondLst>
                                            <p:cond delay="4999"/>
                                          </p:stCondLst>
                                        </p:cTn>
                                        <p:tgtEl>
                                          <p:spTgt spid="631">
                                            <p:graphicEl>
                                              <a:chart seriesIdx="-4" categoryIdx="43" bldStep="category"/>
                                            </p:graphicEl>
                                          </p:spTgt>
                                        </p:tgtEl>
                                        <p:attrNameLst>
                                          <p:attrName>style.visibility</p:attrName>
                                        </p:attrNameLst>
                                      </p:cBhvr>
                                      <p:to>
                                        <p:strVal val="hidden"/>
                                      </p:to>
                                    </p:set>
                                  </p:childTnLst>
                                </p:cTn>
                              </p:par>
                            </p:childTnLst>
                          </p:cTn>
                        </p:par>
                        <p:par>
                          <p:cTn id="80" fill="hold">
                            <p:stCondLst>
                              <p:cond delay="91000"/>
                            </p:stCondLst>
                            <p:childTnLst>
                              <p:par>
                                <p:cTn id="81" presetID="10" presetClass="exit" fill="hold" grpId="3" nodeType="afterEffect">
                                  <p:stCondLst>
                                    <p:cond delay="0"/>
                                  </p:stCondLst>
                                  <p:childTnLst>
                                    <p:animEffect transition="out" filter="fade">
                                      <p:cBhvr>
                                        <p:cTn id="82" dur="5000" fill="hold"/>
                                        <p:tgtEl>
                                          <p:spTgt spid="631">
                                            <p:graphicEl>
                                              <a:chart seriesIdx="-4" categoryIdx="42" bldStep="category"/>
                                            </p:graphicEl>
                                          </p:spTgt>
                                        </p:tgtEl>
                                      </p:cBhvr>
                                    </p:animEffect>
                                    <p:set>
                                      <p:cBhvr>
                                        <p:cTn id="83" fill="hold">
                                          <p:stCondLst>
                                            <p:cond delay="4999"/>
                                          </p:stCondLst>
                                        </p:cTn>
                                        <p:tgtEl>
                                          <p:spTgt spid="631">
                                            <p:graphicEl>
                                              <a:chart seriesIdx="-4" categoryIdx="42" bldStep="category"/>
                                            </p:graphicEl>
                                          </p:spTgt>
                                        </p:tgtEl>
                                        <p:attrNameLst>
                                          <p:attrName>style.visibility</p:attrName>
                                        </p:attrNameLst>
                                      </p:cBhvr>
                                      <p:to>
                                        <p:strVal val="hidden"/>
                                      </p:to>
                                    </p:set>
                                  </p:childTnLst>
                                </p:cTn>
                              </p:par>
                            </p:childTnLst>
                          </p:cTn>
                        </p:par>
                        <p:par>
                          <p:cTn id="84" fill="hold">
                            <p:stCondLst>
                              <p:cond delay="96000"/>
                            </p:stCondLst>
                            <p:childTnLst>
                              <p:par>
                                <p:cTn id="85" presetID="10" presetClass="exit" fill="hold" grpId="3" nodeType="afterEffect">
                                  <p:stCondLst>
                                    <p:cond delay="0"/>
                                  </p:stCondLst>
                                  <p:childTnLst>
                                    <p:animEffect transition="out" filter="fade">
                                      <p:cBhvr>
                                        <p:cTn id="86" dur="5000" fill="hold"/>
                                        <p:tgtEl>
                                          <p:spTgt spid="631">
                                            <p:graphicEl>
                                              <a:chart seriesIdx="-4" categoryIdx="41" bldStep="category"/>
                                            </p:graphicEl>
                                          </p:spTgt>
                                        </p:tgtEl>
                                      </p:cBhvr>
                                    </p:animEffect>
                                    <p:set>
                                      <p:cBhvr>
                                        <p:cTn id="87" fill="hold">
                                          <p:stCondLst>
                                            <p:cond delay="4999"/>
                                          </p:stCondLst>
                                        </p:cTn>
                                        <p:tgtEl>
                                          <p:spTgt spid="631">
                                            <p:graphicEl>
                                              <a:chart seriesIdx="-4" categoryIdx="41" bldStep="category"/>
                                            </p:graphicEl>
                                          </p:spTgt>
                                        </p:tgtEl>
                                        <p:attrNameLst>
                                          <p:attrName>style.visibility</p:attrName>
                                        </p:attrNameLst>
                                      </p:cBhvr>
                                      <p:to>
                                        <p:strVal val="hidden"/>
                                      </p:to>
                                    </p:set>
                                  </p:childTnLst>
                                </p:cTn>
                              </p:par>
                            </p:childTnLst>
                          </p:cTn>
                        </p:par>
                        <p:par>
                          <p:cTn id="88" fill="hold">
                            <p:stCondLst>
                              <p:cond delay="101000"/>
                            </p:stCondLst>
                            <p:childTnLst>
                              <p:par>
                                <p:cTn id="89" presetID="10" presetClass="exit" fill="hold" grpId="3" nodeType="afterEffect">
                                  <p:stCondLst>
                                    <p:cond delay="0"/>
                                  </p:stCondLst>
                                  <p:childTnLst>
                                    <p:animEffect transition="out" filter="fade">
                                      <p:cBhvr>
                                        <p:cTn id="90" dur="5000" fill="hold"/>
                                        <p:tgtEl>
                                          <p:spTgt spid="631">
                                            <p:graphicEl>
                                              <a:chart seriesIdx="-4" categoryIdx="40" bldStep="category"/>
                                            </p:graphicEl>
                                          </p:spTgt>
                                        </p:tgtEl>
                                      </p:cBhvr>
                                    </p:animEffect>
                                    <p:set>
                                      <p:cBhvr>
                                        <p:cTn id="91" fill="hold">
                                          <p:stCondLst>
                                            <p:cond delay="4999"/>
                                          </p:stCondLst>
                                        </p:cTn>
                                        <p:tgtEl>
                                          <p:spTgt spid="631">
                                            <p:graphicEl>
                                              <a:chart seriesIdx="-4" categoryIdx="40" bldStep="category"/>
                                            </p:graphicEl>
                                          </p:spTgt>
                                        </p:tgtEl>
                                        <p:attrNameLst>
                                          <p:attrName>style.visibility</p:attrName>
                                        </p:attrNameLst>
                                      </p:cBhvr>
                                      <p:to>
                                        <p:strVal val="hidden"/>
                                      </p:to>
                                    </p:set>
                                  </p:childTnLst>
                                </p:cTn>
                              </p:par>
                            </p:childTnLst>
                          </p:cTn>
                        </p:par>
                        <p:par>
                          <p:cTn id="92" fill="hold">
                            <p:stCondLst>
                              <p:cond delay="106000"/>
                            </p:stCondLst>
                            <p:childTnLst>
                              <p:par>
                                <p:cTn id="93" presetID="10" presetClass="exit" fill="hold" grpId="3" nodeType="afterEffect">
                                  <p:stCondLst>
                                    <p:cond delay="0"/>
                                  </p:stCondLst>
                                  <p:childTnLst>
                                    <p:animEffect transition="out" filter="fade">
                                      <p:cBhvr>
                                        <p:cTn id="94" dur="5000" fill="hold"/>
                                        <p:tgtEl>
                                          <p:spTgt spid="631">
                                            <p:graphicEl>
                                              <a:chart seriesIdx="-4" categoryIdx="39" bldStep="category"/>
                                            </p:graphicEl>
                                          </p:spTgt>
                                        </p:tgtEl>
                                      </p:cBhvr>
                                    </p:animEffect>
                                    <p:set>
                                      <p:cBhvr>
                                        <p:cTn id="95" fill="hold">
                                          <p:stCondLst>
                                            <p:cond delay="4999"/>
                                          </p:stCondLst>
                                        </p:cTn>
                                        <p:tgtEl>
                                          <p:spTgt spid="631">
                                            <p:graphicEl>
                                              <a:chart seriesIdx="-4" categoryIdx="39" bldStep="category"/>
                                            </p:graphicEl>
                                          </p:spTgt>
                                        </p:tgtEl>
                                        <p:attrNameLst>
                                          <p:attrName>style.visibility</p:attrName>
                                        </p:attrNameLst>
                                      </p:cBhvr>
                                      <p:to>
                                        <p:strVal val="hidden"/>
                                      </p:to>
                                    </p:set>
                                  </p:childTnLst>
                                </p:cTn>
                              </p:par>
                            </p:childTnLst>
                          </p:cTn>
                        </p:par>
                        <p:par>
                          <p:cTn id="96" fill="hold">
                            <p:stCondLst>
                              <p:cond delay="111000"/>
                            </p:stCondLst>
                            <p:childTnLst>
                              <p:par>
                                <p:cTn id="97" presetID="10" presetClass="exit" fill="hold" grpId="3" nodeType="afterEffect">
                                  <p:stCondLst>
                                    <p:cond delay="0"/>
                                  </p:stCondLst>
                                  <p:childTnLst>
                                    <p:animEffect transition="out" filter="fade">
                                      <p:cBhvr>
                                        <p:cTn id="98" dur="5000" fill="hold"/>
                                        <p:tgtEl>
                                          <p:spTgt spid="631">
                                            <p:graphicEl>
                                              <a:chart seriesIdx="-4" categoryIdx="38" bldStep="category"/>
                                            </p:graphicEl>
                                          </p:spTgt>
                                        </p:tgtEl>
                                      </p:cBhvr>
                                    </p:animEffect>
                                    <p:set>
                                      <p:cBhvr>
                                        <p:cTn id="99" fill="hold">
                                          <p:stCondLst>
                                            <p:cond delay="4999"/>
                                          </p:stCondLst>
                                        </p:cTn>
                                        <p:tgtEl>
                                          <p:spTgt spid="631">
                                            <p:graphicEl>
                                              <a:chart seriesIdx="-4" categoryIdx="38" bldStep="category"/>
                                            </p:graphicEl>
                                          </p:spTgt>
                                        </p:tgtEl>
                                        <p:attrNameLst>
                                          <p:attrName>style.visibility</p:attrName>
                                        </p:attrNameLst>
                                      </p:cBhvr>
                                      <p:to>
                                        <p:strVal val="hidden"/>
                                      </p:to>
                                    </p:set>
                                  </p:childTnLst>
                                </p:cTn>
                              </p:par>
                            </p:childTnLst>
                          </p:cTn>
                        </p:par>
                        <p:par>
                          <p:cTn id="100" fill="hold">
                            <p:stCondLst>
                              <p:cond delay="116000"/>
                            </p:stCondLst>
                            <p:childTnLst>
                              <p:par>
                                <p:cTn id="101" presetID="10" presetClass="exit" fill="hold" grpId="3" nodeType="afterEffect">
                                  <p:stCondLst>
                                    <p:cond delay="0"/>
                                  </p:stCondLst>
                                  <p:childTnLst>
                                    <p:animEffect transition="out" filter="fade">
                                      <p:cBhvr>
                                        <p:cTn id="102" dur="5000" fill="hold"/>
                                        <p:tgtEl>
                                          <p:spTgt spid="631">
                                            <p:graphicEl>
                                              <a:chart seriesIdx="-4" categoryIdx="37" bldStep="category"/>
                                            </p:graphicEl>
                                          </p:spTgt>
                                        </p:tgtEl>
                                      </p:cBhvr>
                                    </p:animEffect>
                                    <p:set>
                                      <p:cBhvr>
                                        <p:cTn id="103" fill="hold">
                                          <p:stCondLst>
                                            <p:cond delay="4999"/>
                                          </p:stCondLst>
                                        </p:cTn>
                                        <p:tgtEl>
                                          <p:spTgt spid="631">
                                            <p:graphicEl>
                                              <a:chart seriesIdx="-4" categoryIdx="37" bldStep="category"/>
                                            </p:graphicEl>
                                          </p:spTgt>
                                        </p:tgtEl>
                                        <p:attrNameLst>
                                          <p:attrName>style.visibility</p:attrName>
                                        </p:attrNameLst>
                                      </p:cBhvr>
                                      <p:to>
                                        <p:strVal val="hidden"/>
                                      </p:to>
                                    </p:set>
                                  </p:childTnLst>
                                </p:cTn>
                              </p:par>
                            </p:childTnLst>
                          </p:cTn>
                        </p:par>
                        <p:par>
                          <p:cTn id="104" fill="hold">
                            <p:stCondLst>
                              <p:cond delay="121000"/>
                            </p:stCondLst>
                            <p:childTnLst>
                              <p:par>
                                <p:cTn id="105" presetID="10" presetClass="exit" fill="hold" grpId="3" nodeType="afterEffect">
                                  <p:stCondLst>
                                    <p:cond delay="0"/>
                                  </p:stCondLst>
                                  <p:childTnLst>
                                    <p:animEffect transition="out" filter="fade">
                                      <p:cBhvr>
                                        <p:cTn id="106" dur="5000" fill="hold"/>
                                        <p:tgtEl>
                                          <p:spTgt spid="631">
                                            <p:graphicEl>
                                              <a:chart seriesIdx="-4" categoryIdx="36" bldStep="category"/>
                                            </p:graphicEl>
                                          </p:spTgt>
                                        </p:tgtEl>
                                      </p:cBhvr>
                                    </p:animEffect>
                                    <p:set>
                                      <p:cBhvr>
                                        <p:cTn id="107" fill="hold">
                                          <p:stCondLst>
                                            <p:cond delay="4999"/>
                                          </p:stCondLst>
                                        </p:cTn>
                                        <p:tgtEl>
                                          <p:spTgt spid="631">
                                            <p:graphicEl>
                                              <a:chart seriesIdx="-4" categoryIdx="36" bldStep="category"/>
                                            </p:graphicEl>
                                          </p:spTgt>
                                        </p:tgtEl>
                                        <p:attrNameLst>
                                          <p:attrName>style.visibility</p:attrName>
                                        </p:attrNameLst>
                                      </p:cBhvr>
                                      <p:to>
                                        <p:strVal val="hidden"/>
                                      </p:to>
                                    </p:set>
                                  </p:childTnLst>
                                </p:cTn>
                              </p:par>
                            </p:childTnLst>
                          </p:cTn>
                        </p:par>
                        <p:par>
                          <p:cTn id="108" fill="hold">
                            <p:stCondLst>
                              <p:cond delay="126000"/>
                            </p:stCondLst>
                            <p:childTnLst>
                              <p:par>
                                <p:cTn id="109" presetID="10" presetClass="exit" fill="hold" grpId="3" nodeType="afterEffect">
                                  <p:stCondLst>
                                    <p:cond delay="0"/>
                                  </p:stCondLst>
                                  <p:childTnLst>
                                    <p:animEffect transition="out" filter="fade">
                                      <p:cBhvr>
                                        <p:cTn id="110" dur="5000" fill="hold"/>
                                        <p:tgtEl>
                                          <p:spTgt spid="631">
                                            <p:graphicEl>
                                              <a:chart seriesIdx="-4" categoryIdx="35" bldStep="category"/>
                                            </p:graphicEl>
                                          </p:spTgt>
                                        </p:tgtEl>
                                      </p:cBhvr>
                                    </p:animEffect>
                                    <p:set>
                                      <p:cBhvr>
                                        <p:cTn id="111" fill="hold">
                                          <p:stCondLst>
                                            <p:cond delay="4999"/>
                                          </p:stCondLst>
                                        </p:cTn>
                                        <p:tgtEl>
                                          <p:spTgt spid="631">
                                            <p:graphicEl>
                                              <a:chart seriesIdx="-4" categoryIdx="35" bldStep="category"/>
                                            </p:graphicEl>
                                          </p:spTgt>
                                        </p:tgtEl>
                                        <p:attrNameLst>
                                          <p:attrName>style.visibility</p:attrName>
                                        </p:attrNameLst>
                                      </p:cBhvr>
                                      <p:to>
                                        <p:strVal val="hidden"/>
                                      </p:to>
                                    </p:set>
                                  </p:childTnLst>
                                </p:cTn>
                              </p:par>
                            </p:childTnLst>
                          </p:cTn>
                        </p:par>
                        <p:par>
                          <p:cTn id="112" fill="hold">
                            <p:stCondLst>
                              <p:cond delay="131000"/>
                            </p:stCondLst>
                            <p:childTnLst>
                              <p:par>
                                <p:cTn id="113" presetID="10" presetClass="exit" fill="hold" grpId="3" nodeType="afterEffect">
                                  <p:stCondLst>
                                    <p:cond delay="0"/>
                                  </p:stCondLst>
                                  <p:childTnLst>
                                    <p:animEffect transition="out" filter="fade">
                                      <p:cBhvr>
                                        <p:cTn id="114" dur="5000" fill="hold"/>
                                        <p:tgtEl>
                                          <p:spTgt spid="631">
                                            <p:graphicEl>
                                              <a:chart seriesIdx="-4" categoryIdx="34" bldStep="category"/>
                                            </p:graphicEl>
                                          </p:spTgt>
                                        </p:tgtEl>
                                      </p:cBhvr>
                                    </p:animEffect>
                                    <p:set>
                                      <p:cBhvr>
                                        <p:cTn id="115" fill="hold">
                                          <p:stCondLst>
                                            <p:cond delay="4999"/>
                                          </p:stCondLst>
                                        </p:cTn>
                                        <p:tgtEl>
                                          <p:spTgt spid="631">
                                            <p:graphicEl>
                                              <a:chart seriesIdx="-4" categoryIdx="34" bldStep="category"/>
                                            </p:graphicEl>
                                          </p:spTgt>
                                        </p:tgtEl>
                                        <p:attrNameLst>
                                          <p:attrName>style.visibility</p:attrName>
                                        </p:attrNameLst>
                                      </p:cBhvr>
                                      <p:to>
                                        <p:strVal val="hidden"/>
                                      </p:to>
                                    </p:set>
                                  </p:childTnLst>
                                </p:cTn>
                              </p:par>
                            </p:childTnLst>
                          </p:cTn>
                        </p:par>
                        <p:par>
                          <p:cTn id="116" fill="hold">
                            <p:stCondLst>
                              <p:cond delay="136000"/>
                            </p:stCondLst>
                            <p:childTnLst>
                              <p:par>
                                <p:cTn id="117" presetID="10" presetClass="exit" fill="hold" grpId="3" nodeType="afterEffect">
                                  <p:stCondLst>
                                    <p:cond delay="0"/>
                                  </p:stCondLst>
                                  <p:childTnLst>
                                    <p:animEffect transition="out" filter="fade">
                                      <p:cBhvr>
                                        <p:cTn id="118" dur="5000" fill="hold"/>
                                        <p:tgtEl>
                                          <p:spTgt spid="631">
                                            <p:graphicEl>
                                              <a:chart seriesIdx="-4" categoryIdx="33" bldStep="category"/>
                                            </p:graphicEl>
                                          </p:spTgt>
                                        </p:tgtEl>
                                      </p:cBhvr>
                                    </p:animEffect>
                                    <p:set>
                                      <p:cBhvr>
                                        <p:cTn id="119" fill="hold">
                                          <p:stCondLst>
                                            <p:cond delay="4999"/>
                                          </p:stCondLst>
                                        </p:cTn>
                                        <p:tgtEl>
                                          <p:spTgt spid="631">
                                            <p:graphicEl>
                                              <a:chart seriesIdx="-4" categoryIdx="33" bldStep="category"/>
                                            </p:graphicEl>
                                          </p:spTgt>
                                        </p:tgtEl>
                                        <p:attrNameLst>
                                          <p:attrName>style.visibility</p:attrName>
                                        </p:attrNameLst>
                                      </p:cBhvr>
                                      <p:to>
                                        <p:strVal val="hidden"/>
                                      </p:to>
                                    </p:set>
                                  </p:childTnLst>
                                </p:cTn>
                              </p:par>
                            </p:childTnLst>
                          </p:cTn>
                        </p:par>
                        <p:par>
                          <p:cTn id="120" fill="hold">
                            <p:stCondLst>
                              <p:cond delay="141000"/>
                            </p:stCondLst>
                            <p:childTnLst>
                              <p:par>
                                <p:cTn id="121" presetID="10" presetClass="exit" fill="hold" grpId="3" nodeType="afterEffect">
                                  <p:stCondLst>
                                    <p:cond delay="0"/>
                                  </p:stCondLst>
                                  <p:childTnLst>
                                    <p:animEffect transition="out" filter="fade">
                                      <p:cBhvr>
                                        <p:cTn id="122" dur="5000" fill="hold"/>
                                        <p:tgtEl>
                                          <p:spTgt spid="631">
                                            <p:graphicEl>
                                              <a:chart seriesIdx="-4" categoryIdx="32" bldStep="category"/>
                                            </p:graphicEl>
                                          </p:spTgt>
                                        </p:tgtEl>
                                      </p:cBhvr>
                                    </p:animEffect>
                                    <p:set>
                                      <p:cBhvr>
                                        <p:cTn id="123" fill="hold">
                                          <p:stCondLst>
                                            <p:cond delay="4999"/>
                                          </p:stCondLst>
                                        </p:cTn>
                                        <p:tgtEl>
                                          <p:spTgt spid="631">
                                            <p:graphicEl>
                                              <a:chart seriesIdx="-4" categoryIdx="32" bldStep="category"/>
                                            </p:graphicEl>
                                          </p:spTgt>
                                        </p:tgtEl>
                                        <p:attrNameLst>
                                          <p:attrName>style.visibility</p:attrName>
                                        </p:attrNameLst>
                                      </p:cBhvr>
                                      <p:to>
                                        <p:strVal val="hidden"/>
                                      </p:to>
                                    </p:set>
                                  </p:childTnLst>
                                </p:cTn>
                              </p:par>
                            </p:childTnLst>
                          </p:cTn>
                        </p:par>
                        <p:par>
                          <p:cTn id="124" fill="hold">
                            <p:stCondLst>
                              <p:cond delay="146000"/>
                            </p:stCondLst>
                            <p:childTnLst>
                              <p:par>
                                <p:cTn id="125" presetID="10" presetClass="exit" fill="hold" grpId="3" nodeType="afterEffect">
                                  <p:stCondLst>
                                    <p:cond delay="0"/>
                                  </p:stCondLst>
                                  <p:childTnLst>
                                    <p:animEffect transition="out" filter="fade">
                                      <p:cBhvr>
                                        <p:cTn id="126" dur="5000" fill="hold"/>
                                        <p:tgtEl>
                                          <p:spTgt spid="631">
                                            <p:graphicEl>
                                              <a:chart seriesIdx="-4" categoryIdx="31" bldStep="category"/>
                                            </p:graphicEl>
                                          </p:spTgt>
                                        </p:tgtEl>
                                      </p:cBhvr>
                                    </p:animEffect>
                                    <p:set>
                                      <p:cBhvr>
                                        <p:cTn id="127" fill="hold">
                                          <p:stCondLst>
                                            <p:cond delay="4999"/>
                                          </p:stCondLst>
                                        </p:cTn>
                                        <p:tgtEl>
                                          <p:spTgt spid="631">
                                            <p:graphicEl>
                                              <a:chart seriesIdx="-4" categoryIdx="31" bldStep="category"/>
                                            </p:graphicEl>
                                          </p:spTgt>
                                        </p:tgtEl>
                                        <p:attrNameLst>
                                          <p:attrName>style.visibility</p:attrName>
                                        </p:attrNameLst>
                                      </p:cBhvr>
                                      <p:to>
                                        <p:strVal val="hidden"/>
                                      </p:to>
                                    </p:set>
                                  </p:childTnLst>
                                </p:cTn>
                              </p:par>
                            </p:childTnLst>
                          </p:cTn>
                        </p:par>
                        <p:par>
                          <p:cTn id="128" fill="hold">
                            <p:stCondLst>
                              <p:cond delay="151000"/>
                            </p:stCondLst>
                            <p:childTnLst>
                              <p:par>
                                <p:cTn id="129" presetID="10" presetClass="exit" fill="hold" grpId="3" nodeType="afterEffect">
                                  <p:stCondLst>
                                    <p:cond delay="0"/>
                                  </p:stCondLst>
                                  <p:childTnLst>
                                    <p:animEffect transition="out" filter="fade">
                                      <p:cBhvr>
                                        <p:cTn id="130" dur="5000" fill="hold"/>
                                        <p:tgtEl>
                                          <p:spTgt spid="631">
                                            <p:graphicEl>
                                              <a:chart seriesIdx="-4" categoryIdx="30" bldStep="category"/>
                                            </p:graphicEl>
                                          </p:spTgt>
                                        </p:tgtEl>
                                      </p:cBhvr>
                                    </p:animEffect>
                                    <p:set>
                                      <p:cBhvr>
                                        <p:cTn id="131" fill="hold">
                                          <p:stCondLst>
                                            <p:cond delay="4999"/>
                                          </p:stCondLst>
                                        </p:cTn>
                                        <p:tgtEl>
                                          <p:spTgt spid="631">
                                            <p:graphicEl>
                                              <a:chart seriesIdx="-4" categoryIdx="30" bldStep="category"/>
                                            </p:graphicEl>
                                          </p:spTgt>
                                        </p:tgtEl>
                                        <p:attrNameLst>
                                          <p:attrName>style.visibility</p:attrName>
                                        </p:attrNameLst>
                                      </p:cBhvr>
                                      <p:to>
                                        <p:strVal val="hidden"/>
                                      </p:to>
                                    </p:set>
                                  </p:childTnLst>
                                </p:cTn>
                              </p:par>
                            </p:childTnLst>
                          </p:cTn>
                        </p:par>
                        <p:par>
                          <p:cTn id="132" fill="hold">
                            <p:stCondLst>
                              <p:cond delay="156000"/>
                            </p:stCondLst>
                            <p:childTnLst>
                              <p:par>
                                <p:cTn id="133" presetID="10" presetClass="exit" fill="hold" grpId="3" nodeType="afterEffect">
                                  <p:stCondLst>
                                    <p:cond delay="0"/>
                                  </p:stCondLst>
                                  <p:childTnLst>
                                    <p:animEffect transition="out" filter="fade">
                                      <p:cBhvr>
                                        <p:cTn id="134" dur="5000" fill="hold"/>
                                        <p:tgtEl>
                                          <p:spTgt spid="631">
                                            <p:graphicEl>
                                              <a:chart seriesIdx="-4" categoryIdx="29" bldStep="category"/>
                                            </p:graphicEl>
                                          </p:spTgt>
                                        </p:tgtEl>
                                      </p:cBhvr>
                                    </p:animEffect>
                                    <p:set>
                                      <p:cBhvr>
                                        <p:cTn id="135" fill="hold">
                                          <p:stCondLst>
                                            <p:cond delay="4999"/>
                                          </p:stCondLst>
                                        </p:cTn>
                                        <p:tgtEl>
                                          <p:spTgt spid="631">
                                            <p:graphicEl>
                                              <a:chart seriesIdx="-4" categoryIdx="29" bldStep="category"/>
                                            </p:graphicEl>
                                          </p:spTgt>
                                        </p:tgtEl>
                                        <p:attrNameLst>
                                          <p:attrName>style.visibility</p:attrName>
                                        </p:attrNameLst>
                                      </p:cBhvr>
                                      <p:to>
                                        <p:strVal val="hidden"/>
                                      </p:to>
                                    </p:set>
                                  </p:childTnLst>
                                </p:cTn>
                              </p:par>
                            </p:childTnLst>
                          </p:cTn>
                        </p:par>
                        <p:par>
                          <p:cTn id="136" fill="hold">
                            <p:stCondLst>
                              <p:cond delay="161000"/>
                            </p:stCondLst>
                            <p:childTnLst>
                              <p:par>
                                <p:cTn id="137" presetID="10" presetClass="exit" fill="hold" grpId="3" nodeType="afterEffect">
                                  <p:stCondLst>
                                    <p:cond delay="0"/>
                                  </p:stCondLst>
                                  <p:childTnLst>
                                    <p:animEffect transition="out" filter="fade">
                                      <p:cBhvr>
                                        <p:cTn id="138" dur="5000" fill="hold"/>
                                        <p:tgtEl>
                                          <p:spTgt spid="631">
                                            <p:graphicEl>
                                              <a:chart seriesIdx="-4" categoryIdx="28" bldStep="category"/>
                                            </p:graphicEl>
                                          </p:spTgt>
                                        </p:tgtEl>
                                      </p:cBhvr>
                                    </p:animEffect>
                                    <p:set>
                                      <p:cBhvr>
                                        <p:cTn id="139" fill="hold">
                                          <p:stCondLst>
                                            <p:cond delay="4999"/>
                                          </p:stCondLst>
                                        </p:cTn>
                                        <p:tgtEl>
                                          <p:spTgt spid="631">
                                            <p:graphicEl>
                                              <a:chart seriesIdx="-4" categoryIdx="28" bldStep="category"/>
                                            </p:graphicEl>
                                          </p:spTgt>
                                        </p:tgtEl>
                                        <p:attrNameLst>
                                          <p:attrName>style.visibility</p:attrName>
                                        </p:attrNameLst>
                                      </p:cBhvr>
                                      <p:to>
                                        <p:strVal val="hidden"/>
                                      </p:to>
                                    </p:set>
                                  </p:childTnLst>
                                </p:cTn>
                              </p:par>
                            </p:childTnLst>
                          </p:cTn>
                        </p:par>
                        <p:par>
                          <p:cTn id="140" fill="hold">
                            <p:stCondLst>
                              <p:cond delay="166000"/>
                            </p:stCondLst>
                            <p:childTnLst>
                              <p:par>
                                <p:cTn id="141" presetID="10" presetClass="exit" fill="hold" grpId="3" nodeType="afterEffect">
                                  <p:stCondLst>
                                    <p:cond delay="0"/>
                                  </p:stCondLst>
                                  <p:childTnLst>
                                    <p:animEffect transition="out" filter="fade">
                                      <p:cBhvr>
                                        <p:cTn id="142" dur="5000" fill="hold"/>
                                        <p:tgtEl>
                                          <p:spTgt spid="631">
                                            <p:graphicEl>
                                              <a:chart seriesIdx="-4" categoryIdx="27" bldStep="category"/>
                                            </p:graphicEl>
                                          </p:spTgt>
                                        </p:tgtEl>
                                      </p:cBhvr>
                                    </p:animEffect>
                                    <p:set>
                                      <p:cBhvr>
                                        <p:cTn id="143" fill="hold">
                                          <p:stCondLst>
                                            <p:cond delay="4999"/>
                                          </p:stCondLst>
                                        </p:cTn>
                                        <p:tgtEl>
                                          <p:spTgt spid="631">
                                            <p:graphicEl>
                                              <a:chart seriesIdx="-4" categoryIdx="27" bldStep="category"/>
                                            </p:graphicEl>
                                          </p:spTgt>
                                        </p:tgtEl>
                                        <p:attrNameLst>
                                          <p:attrName>style.visibility</p:attrName>
                                        </p:attrNameLst>
                                      </p:cBhvr>
                                      <p:to>
                                        <p:strVal val="hidden"/>
                                      </p:to>
                                    </p:set>
                                  </p:childTnLst>
                                </p:cTn>
                              </p:par>
                            </p:childTnLst>
                          </p:cTn>
                        </p:par>
                        <p:par>
                          <p:cTn id="144" fill="hold">
                            <p:stCondLst>
                              <p:cond delay="171000"/>
                            </p:stCondLst>
                            <p:childTnLst>
                              <p:par>
                                <p:cTn id="145" presetID="10" presetClass="exit" fill="hold" grpId="3" nodeType="afterEffect">
                                  <p:stCondLst>
                                    <p:cond delay="0"/>
                                  </p:stCondLst>
                                  <p:childTnLst>
                                    <p:animEffect transition="out" filter="fade">
                                      <p:cBhvr>
                                        <p:cTn id="146" dur="5000" fill="hold"/>
                                        <p:tgtEl>
                                          <p:spTgt spid="631">
                                            <p:graphicEl>
                                              <a:chart seriesIdx="-4" categoryIdx="26" bldStep="category"/>
                                            </p:graphicEl>
                                          </p:spTgt>
                                        </p:tgtEl>
                                      </p:cBhvr>
                                    </p:animEffect>
                                    <p:set>
                                      <p:cBhvr>
                                        <p:cTn id="147" fill="hold">
                                          <p:stCondLst>
                                            <p:cond delay="4999"/>
                                          </p:stCondLst>
                                        </p:cTn>
                                        <p:tgtEl>
                                          <p:spTgt spid="631">
                                            <p:graphicEl>
                                              <a:chart seriesIdx="-4" categoryIdx="26" bldStep="category"/>
                                            </p:graphicEl>
                                          </p:spTgt>
                                        </p:tgtEl>
                                        <p:attrNameLst>
                                          <p:attrName>style.visibility</p:attrName>
                                        </p:attrNameLst>
                                      </p:cBhvr>
                                      <p:to>
                                        <p:strVal val="hidden"/>
                                      </p:to>
                                    </p:set>
                                  </p:childTnLst>
                                </p:cTn>
                              </p:par>
                            </p:childTnLst>
                          </p:cTn>
                        </p:par>
                        <p:par>
                          <p:cTn id="148" fill="hold">
                            <p:stCondLst>
                              <p:cond delay="176000"/>
                            </p:stCondLst>
                            <p:childTnLst>
                              <p:par>
                                <p:cTn id="149" presetID="10" presetClass="exit" fill="hold" grpId="3" nodeType="afterEffect">
                                  <p:stCondLst>
                                    <p:cond delay="0"/>
                                  </p:stCondLst>
                                  <p:childTnLst>
                                    <p:animEffect transition="out" filter="fade">
                                      <p:cBhvr>
                                        <p:cTn id="150" dur="5000" fill="hold"/>
                                        <p:tgtEl>
                                          <p:spTgt spid="631">
                                            <p:graphicEl>
                                              <a:chart seriesIdx="-4" categoryIdx="25" bldStep="category"/>
                                            </p:graphicEl>
                                          </p:spTgt>
                                        </p:tgtEl>
                                      </p:cBhvr>
                                    </p:animEffect>
                                    <p:set>
                                      <p:cBhvr>
                                        <p:cTn id="151" fill="hold">
                                          <p:stCondLst>
                                            <p:cond delay="4999"/>
                                          </p:stCondLst>
                                        </p:cTn>
                                        <p:tgtEl>
                                          <p:spTgt spid="631">
                                            <p:graphicEl>
                                              <a:chart seriesIdx="-4" categoryIdx="25" bldStep="category"/>
                                            </p:graphicEl>
                                          </p:spTgt>
                                        </p:tgtEl>
                                        <p:attrNameLst>
                                          <p:attrName>style.visibility</p:attrName>
                                        </p:attrNameLst>
                                      </p:cBhvr>
                                      <p:to>
                                        <p:strVal val="hidden"/>
                                      </p:to>
                                    </p:set>
                                  </p:childTnLst>
                                </p:cTn>
                              </p:par>
                            </p:childTnLst>
                          </p:cTn>
                        </p:par>
                        <p:par>
                          <p:cTn id="152" fill="hold">
                            <p:stCondLst>
                              <p:cond delay="181000"/>
                            </p:stCondLst>
                            <p:childTnLst>
                              <p:par>
                                <p:cTn id="153" presetID="10" presetClass="exit" fill="hold" grpId="3" nodeType="afterEffect">
                                  <p:stCondLst>
                                    <p:cond delay="0"/>
                                  </p:stCondLst>
                                  <p:childTnLst>
                                    <p:animEffect transition="out" filter="fade">
                                      <p:cBhvr>
                                        <p:cTn id="154" dur="5000" fill="hold"/>
                                        <p:tgtEl>
                                          <p:spTgt spid="631">
                                            <p:graphicEl>
                                              <a:chart seriesIdx="-4" categoryIdx="24" bldStep="category"/>
                                            </p:graphicEl>
                                          </p:spTgt>
                                        </p:tgtEl>
                                      </p:cBhvr>
                                    </p:animEffect>
                                    <p:set>
                                      <p:cBhvr>
                                        <p:cTn id="155" fill="hold">
                                          <p:stCondLst>
                                            <p:cond delay="4999"/>
                                          </p:stCondLst>
                                        </p:cTn>
                                        <p:tgtEl>
                                          <p:spTgt spid="631">
                                            <p:graphicEl>
                                              <a:chart seriesIdx="-4" categoryIdx="24" bldStep="category"/>
                                            </p:graphicEl>
                                          </p:spTgt>
                                        </p:tgtEl>
                                        <p:attrNameLst>
                                          <p:attrName>style.visibility</p:attrName>
                                        </p:attrNameLst>
                                      </p:cBhvr>
                                      <p:to>
                                        <p:strVal val="hidden"/>
                                      </p:to>
                                    </p:set>
                                  </p:childTnLst>
                                </p:cTn>
                              </p:par>
                            </p:childTnLst>
                          </p:cTn>
                        </p:par>
                        <p:par>
                          <p:cTn id="156" fill="hold">
                            <p:stCondLst>
                              <p:cond delay="186000"/>
                            </p:stCondLst>
                            <p:childTnLst>
                              <p:par>
                                <p:cTn id="157" presetID="10" presetClass="exit" fill="hold" grpId="3" nodeType="afterEffect">
                                  <p:stCondLst>
                                    <p:cond delay="0"/>
                                  </p:stCondLst>
                                  <p:childTnLst>
                                    <p:animEffect transition="out" filter="fade">
                                      <p:cBhvr>
                                        <p:cTn id="158" dur="5000" fill="hold"/>
                                        <p:tgtEl>
                                          <p:spTgt spid="631">
                                            <p:graphicEl>
                                              <a:chart seriesIdx="-4" categoryIdx="23" bldStep="category"/>
                                            </p:graphicEl>
                                          </p:spTgt>
                                        </p:tgtEl>
                                      </p:cBhvr>
                                    </p:animEffect>
                                    <p:set>
                                      <p:cBhvr>
                                        <p:cTn id="159" fill="hold">
                                          <p:stCondLst>
                                            <p:cond delay="4999"/>
                                          </p:stCondLst>
                                        </p:cTn>
                                        <p:tgtEl>
                                          <p:spTgt spid="631">
                                            <p:graphicEl>
                                              <a:chart seriesIdx="-4" categoryIdx="23" bldStep="category"/>
                                            </p:graphicEl>
                                          </p:spTgt>
                                        </p:tgtEl>
                                        <p:attrNameLst>
                                          <p:attrName>style.visibility</p:attrName>
                                        </p:attrNameLst>
                                      </p:cBhvr>
                                      <p:to>
                                        <p:strVal val="hidden"/>
                                      </p:to>
                                    </p:set>
                                  </p:childTnLst>
                                </p:cTn>
                              </p:par>
                            </p:childTnLst>
                          </p:cTn>
                        </p:par>
                        <p:par>
                          <p:cTn id="160" fill="hold">
                            <p:stCondLst>
                              <p:cond delay="191000"/>
                            </p:stCondLst>
                            <p:childTnLst>
                              <p:par>
                                <p:cTn id="161" presetID="10" presetClass="exit" fill="hold" grpId="3" nodeType="afterEffect">
                                  <p:stCondLst>
                                    <p:cond delay="0"/>
                                  </p:stCondLst>
                                  <p:childTnLst>
                                    <p:animEffect transition="out" filter="fade">
                                      <p:cBhvr>
                                        <p:cTn id="162" dur="5000" fill="hold"/>
                                        <p:tgtEl>
                                          <p:spTgt spid="631">
                                            <p:graphicEl>
                                              <a:chart seriesIdx="-4" categoryIdx="22" bldStep="category"/>
                                            </p:graphicEl>
                                          </p:spTgt>
                                        </p:tgtEl>
                                      </p:cBhvr>
                                    </p:animEffect>
                                    <p:set>
                                      <p:cBhvr>
                                        <p:cTn id="163" fill="hold">
                                          <p:stCondLst>
                                            <p:cond delay="4999"/>
                                          </p:stCondLst>
                                        </p:cTn>
                                        <p:tgtEl>
                                          <p:spTgt spid="631">
                                            <p:graphicEl>
                                              <a:chart seriesIdx="-4" categoryIdx="22" bldStep="category"/>
                                            </p:graphicEl>
                                          </p:spTgt>
                                        </p:tgtEl>
                                        <p:attrNameLst>
                                          <p:attrName>style.visibility</p:attrName>
                                        </p:attrNameLst>
                                      </p:cBhvr>
                                      <p:to>
                                        <p:strVal val="hidden"/>
                                      </p:to>
                                    </p:set>
                                  </p:childTnLst>
                                </p:cTn>
                              </p:par>
                            </p:childTnLst>
                          </p:cTn>
                        </p:par>
                        <p:par>
                          <p:cTn id="164" fill="hold">
                            <p:stCondLst>
                              <p:cond delay="196000"/>
                            </p:stCondLst>
                            <p:childTnLst>
                              <p:par>
                                <p:cTn id="165" presetID="10" presetClass="exit" fill="hold" grpId="3" nodeType="afterEffect">
                                  <p:stCondLst>
                                    <p:cond delay="0"/>
                                  </p:stCondLst>
                                  <p:childTnLst>
                                    <p:animEffect transition="out" filter="fade">
                                      <p:cBhvr>
                                        <p:cTn id="166" dur="5000" fill="hold"/>
                                        <p:tgtEl>
                                          <p:spTgt spid="631">
                                            <p:graphicEl>
                                              <a:chart seriesIdx="-4" categoryIdx="21" bldStep="category"/>
                                            </p:graphicEl>
                                          </p:spTgt>
                                        </p:tgtEl>
                                      </p:cBhvr>
                                    </p:animEffect>
                                    <p:set>
                                      <p:cBhvr>
                                        <p:cTn id="167" fill="hold">
                                          <p:stCondLst>
                                            <p:cond delay="4999"/>
                                          </p:stCondLst>
                                        </p:cTn>
                                        <p:tgtEl>
                                          <p:spTgt spid="631">
                                            <p:graphicEl>
                                              <a:chart seriesIdx="-4" categoryIdx="21" bldStep="category"/>
                                            </p:graphicEl>
                                          </p:spTgt>
                                        </p:tgtEl>
                                        <p:attrNameLst>
                                          <p:attrName>style.visibility</p:attrName>
                                        </p:attrNameLst>
                                      </p:cBhvr>
                                      <p:to>
                                        <p:strVal val="hidden"/>
                                      </p:to>
                                    </p:set>
                                  </p:childTnLst>
                                </p:cTn>
                              </p:par>
                            </p:childTnLst>
                          </p:cTn>
                        </p:par>
                        <p:par>
                          <p:cTn id="168" fill="hold">
                            <p:stCondLst>
                              <p:cond delay="201000"/>
                            </p:stCondLst>
                            <p:childTnLst>
                              <p:par>
                                <p:cTn id="169" presetID="10" presetClass="exit" fill="hold" grpId="3" nodeType="afterEffect">
                                  <p:stCondLst>
                                    <p:cond delay="0"/>
                                  </p:stCondLst>
                                  <p:childTnLst>
                                    <p:animEffect transition="out" filter="fade">
                                      <p:cBhvr>
                                        <p:cTn id="170" dur="5000" fill="hold"/>
                                        <p:tgtEl>
                                          <p:spTgt spid="631">
                                            <p:graphicEl>
                                              <a:chart seriesIdx="-4" categoryIdx="20" bldStep="category"/>
                                            </p:graphicEl>
                                          </p:spTgt>
                                        </p:tgtEl>
                                      </p:cBhvr>
                                    </p:animEffect>
                                    <p:set>
                                      <p:cBhvr>
                                        <p:cTn id="171" fill="hold">
                                          <p:stCondLst>
                                            <p:cond delay="4999"/>
                                          </p:stCondLst>
                                        </p:cTn>
                                        <p:tgtEl>
                                          <p:spTgt spid="631">
                                            <p:graphicEl>
                                              <a:chart seriesIdx="-4" categoryIdx="20" bldStep="category"/>
                                            </p:graphicEl>
                                          </p:spTgt>
                                        </p:tgtEl>
                                        <p:attrNameLst>
                                          <p:attrName>style.visibility</p:attrName>
                                        </p:attrNameLst>
                                      </p:cBhvr>
                                      <p:to>
                                        <p:strVal val="hidden"/>
                                      </p:to>
                                    </p:set>
                                  </p:childTnLst>
                                </p:cTn>
                              </p:par>
                            </p:childTnLst>
                          </p:cTn>
                        </p:par>
                        <p:par>
                          <p:cTn id="172" fill="hold">
                            <p:stCondLst>
                              <p:cond delay="206000"/>
                            </p:stCondLst>
                            <p:childTnLst>
                              <p:par>
                                <p:cTn id="173" presetID="10" presetClass="exit" fill="hold" grpId="3" nodeType="afterEffect">
                                  <p:stCondLst>
                                    <p:cond delay="0"/>
                                  </p:stCondLst>
                                  <p:childTnLst>
                                    <p:animEffect transition="out" filter="fade">
                                      <p:cBhvr>
                                        <p:cTn id="174" dur="5000" fill="hold"/>
                                        <p:tgtEl>
                                          <p:spTgt spid="631">
                                            <p:graphicEl>
                                              <a:chart seriesIdx="-4" categoryIdx="19" bldStep="category"/>
                                            </p:graphicEl>
                                          </p:spTgt>
                                        </p:tgtEl>
                                      </p:cBhvr>
                                    </p:animEffect>
                                    <p:set>
                                      <p:cBhvr>
                                        <p:cTn id="175" fill="hold">
                                          <p:stCondLst>
                                            <p:cond delay="4999"/>
                                          </p:stCondLst>
                                        </p:cTn>
                                        <p:tgtEl>
                                          <p:spTgt spid="631">
                                            <p:graphicEl>
                                              <a:chart seriesIdx="-4" categoryIdx="19" bldStep="category"/>
                                            </p:graphicEl>
                                          </p:spTgt>
                                        </p:tgtEl>
                                        <p:attrNameLst>
                                          <p:attrName>style.visibility</p:attrName>
                                        </p:attrNameLst>
                                      </p:cBhvr>
                                      <p:to>
                                        <p:strVal val="hidden"/>
                                      </p:to>
                                    </p:set>
                                  </p:childTnLst>
                                </p:cTn>
                              </p:par>
                            </p:childTnLst>
                          </p:cTn>
                        </p:par>
                        <p:par>
                          <p:cTn id="176" fill="hold">
                            <p:stCondLst>
                              <p:cond delay="211000"/>
                            </p:stCondLst>
                            <p:childTnLst>
                              <p:par>
                                <p:cTn id="177" presetID="10" presetClass="exit" fill="hold" grpId="3" nodeType="afterEffect">
                                  <p:stCondLst>
                                    <p:cond delay="0"/>
                                  </p:stCondLst>
                                  <p:childTnLst>
                                    <p:animEffect transition="out" filter="fade">
                                      <p:cBhvr>
                                        <p:cTn id="178" dur="5000" fill="hold"/>
                                        <p:tgtEl>
                                          <p:spTgt spid="631">
                                            <p:graphicEl>
                                              <a:chart seriesIdx="-4" categoryIdx="18" bldStep="category"/>
                                            </p:graphicEl>
                                          </p:spTgt>
                                        </p:tgtEl>
                                      </p:cBhvr>
                                    </p:animEffect>
                                    <p:set>
                                      <p:cBhvr>
                                        <p:cTn id="179" fill="hold">
                                          <p:stCondLst>
                                            <p:cond delay="4999"/>
                                          </p:stCondLst>
                                        </p:cTn>
                                        <p:tgtEl>
                                          <p:spTgt spid="631">
                                            <p:graphicEl>
                                              <a:chart seriesIdx="-4" categoryIdx="18" bldStep="category"/>
                                            </p:graphicEl>
                                          </p:spTgt>
                                        </p:tgtEl>
                                        <p:attrNameLst>
                                          <p:attrName>style.visibility</p:attrName>
                                        </p:attrNameLst>
                                      </p:cBhvr>
                                      <p:to>
                                        <p:strVal val="hidden"/>
                                      </p:to>
                                    </p:set>
                                  </p:childTnLst>
                                </p:cTn>
                              </p:par>
                            </p:childTnLst>
                          </p:cTn>
                        </p:par>
                        <p:par>
                          <p:cTn id="180" fill="hold">
                            <p:stCondLst>
                              <p:cond delay="216000"/>
                            </p:stCondLst>
                            <p:childTnLst>
                              <p:par>
                                <p:cTn id="181" presetID="10" presetClass="exit" fill="hold" grpId="3" nodeType="afterEffect">
                                  <p:stCondLst>
                                    <p:cond delay="0"/>
                                  </p:stCondLst>
                                  <p:childTnLst>
                                    <p:animEffect transition="out" filter="fade">
                                      <p:cBhvr>
                                        <p:cTn id="182" dur="5000" fill="hold"/>
                                        <p:tgtEl>
                                          <p:spTgt spid="631">
                                            <p:graphicEl>
                                              <a:chart seriesIdx="-4" categoryIdx="17" bldStep="category"/>
                                            </p:graphicEl>
                                          </p:spTgt>
                                        </p:tgtEl>
                                      </p:cBhvr>
                                    </p:animEffect>
                                    <p:set>
                                      <p:cBhvr>
                                        <p:cTn id="183" fill="hold">
                                          <p:stCondLst>
                                            <p:cond delay="4999"/>
                                          </p:stCondLst>
                                        </p:cTn>
                                        <p:tgtEl>
                                          <p:spTgt spid="631">
                                            <p:graphicEl>
                                              <a:chart seriesIdx="-4" categoryIdx="17" bldStep="category"/>
                                            </p:graphicEl>
                                          </p:spTgt>
                                        </p:tgtEl>
                                        <p:attrNameLst>
                                          <p:attrName>style.visibility</p:attrName>
                                        </p:attrNameLst>
                                      </p:cBhvr>
                                      <p:to>
                                        <p:strVal val="hidden"/>
                                      </p:to>
                                    </p:set>
                                  </p:childTnLst>
                                </p:cTn>
                              </p:par>
                            </p:childTnLst>
                          </p:cTn>
                        </p:par>
                        <p:par>
                          <p:cTn id="184" fill="hold">
                            <p:stCondLst>
                              <p:cond delay="221000"/>
                            </p:stCondLst>
                            <p:childTnLst>
                              <p:par>
                                <p:cTn id="185" presetID="10" presetClass="exit" fill="hold" grpId="3" nodeType="afterEffect">
                                  <p:stCondLst>
                                    <p:cond delay="0"/>
                                  </p:stCondLst>
                                  <p:childTnLst>
                                    <p:animEffect transition="out" filter="fade">
                                      <p:cBhvr>
                                        <p:cTn id="186" dur="5000" fill="hold"/>
                                        <p:tgtEl>
                                          <p:spTgt spid="631">
                                            <p:graphicEl>
                                              <a:chart seriesIdx="-4" categoryIdx="16" bldStep="category"/>
                                            </p:graphicEl>
                                          </p:spTgt>
                                        </p:tgtEl>
                                      </p:cBhvr>
                                    </p:animEffect>
                                    <p:set>
                                      <p:cBhvr>
                                        <p:cTn id="187" fill="hold">
                                          <p:stCondLst>
                                            <p:cond delay="4999"/>
                                          </p:stCondLst>
                                        </p:cTn>
                                        <p:tgtEl>
                                          <p:spTgt spid="631">
                                            <p:graphicEl>
                                              <a:chart seriesIdx="-4" categoryIdx="16" bldStep="category"/>
                                            </p:graphicEl>
                                          </p:spTgt>
                                        </p:tgtEl>
                                        <p:attrNameLst>
                                          <p:attrName>style.visibility</p:attrName>
                                        </p:attrNameLst>
                                      </p:cBhvr>
                                      <p:to>
                                        <p:strVal val="hidden"/>
                                      </p:to>
                                    </p:set>
                                  </p:childTnLst>
                                </p:cTn>
                              </p:par>
                            </p:childTnLst>
                          </p:cTn>
                        </p:par>
                        <p:par>
                          <p:cTn id="188" fill="hold">
                            <p:stCondLst>
                              <p:cond delay="226000"/>
                            </p:stCondLst>
                            <p:childTnLst>
                              <p:par>
                                <p:cTn id="189" presetID="10" presetClass="exit" fill="hold" grpId="3" nodeType="afterEffect">
                                  <p:stCondLst>
                                    <p:cond delay="0"/>
                                  </p:stCondLst>
                                  <p:childTnLst>
                                    <p:animEffect transition="out" filter="fade">
                                      <p:cBhvr>
                                        <p:cTn id="190" dur="5000" fill="hold"/>
                                        <p:tgtEl>
                                          <p:spTgt spid="631">
                                            <p:graphicEl>
                                              <a:chart seriesIdx="-4" categoryIdx="15" bldStep="category"/>
                                            </p:graphicEl>
                                          </p:spTgt>
                                        </p:tgtEl>
                                      </p:cBhvr>
                                    </p:animEffect>
                                    <p:set>
                                      <p:cBhvr>
                                        <p:cTn id="191" fill="hold">
                                          <p:stCondLst>
                                            <p:cond delay="4999"/>
                                          </p:stCondLst>
                                        </p:cTn>
                                        <p:tgtEl>
                                          <p:spTgt spid="631">
                                            <p:graphicEl>
                                              <a:chart seriesIdx="-4" categoryIdx="15" bldStep="category"/>
                                            </p:graphicEl>
                                          </p:spTgt>
                                        </p:tgtEl>
                                        <p:attrNameLst>
                                          <p:attrName>style.visibility</p:attrName>
                                        </p:attrNameLst>
                                      </p:cBhvr>
                                      <p:to>
                                        <p:strVal val="hidden"/>
                                      </p:to>
                                    </p:set>
                                  </p:childTnLst>
                                </p:cTn>
                              </p:par>
                            </p:childTnLst>
                          </p:cTn>
                        </p:par>
                        <p:par>
                          <p:cTn id="192" fill="hold">
                            <p:stCondLst>
                              <p:cond delay="231000"/>
                            </p:stCondLst>
                            <p:childTnLst>
                              <p:par>
                                <p:cTn id="193" presetID="10" presetClass="exit" fill="hold" grpId="3" nodeType="afterEffect">
                                  <p:stCondLst>
                                    <p:cond delay="0"/>
                                  </p:stCondLst>
                                  <p:childTnLst>
                                    <p:animEffect transition="out" filter="fade">
                                      <p:cBhvr>
                                        <p:cTn id="194" dur="5000" fill="hold"/>
                                        <p:tgtEl>
                                          <p:spTgt spid="631">
                                            <p:graphicEl>
                                              <a:chart seriesIdx="-4" categoryIdx="14" bldStep="category"/>
                                            </p:graphicEl>
                                          </p:spTgt>
                                        </p:tgtEl>
                                      </p:cBhvr>
                                    </p:animEffect>
                                    <p:set>
                                      <p:cBhvr>
                                        <p:cTn id="195" fill="hold">
                                          <p:stCondLst>
                                            <p:cond delay="4999"/>
                                          </p:stCondLst>
                                        </p:cTn>
                                        <p:tgtEl>
                                          <p:spTgt spid="631">
                                            <p:graphicEl>
                                              <a:chart seriesIdx="-4" categoryIdx="14" bldStep="category"/>
                                            </p:graphicEl>
                                          </p:spTgt>
                                        </p:tgtEl>
                                        <p:attrNameLst>
                                          <p:attrName>style.visibility</p:attrName>
                                        </p:attrNameLst>
                                      </p:cBhvr>
                                      <p:to>
                                        <p:strVal val="hidden"/>
                                      </p:to>
                                    </p:set>
                                  </p:childTnLst>
                                </p:cTn>
                              </p:par>
                            </p:childTnLst>
                          </p:cTn>
                        </p:par>
                        <p:par>
                          <p:cTn id="196" fill="hold">
                            <p:stCondLst>
                              <p:cond delay="236000"/>
                            </p:stCondLst>
                            <p:childTnLst>
                              <p:par>
                                <p:cTn id="197" presetID="10" presetClass="exit" fill="hold" grpId="3" nodeType="afterEffect">
                                  <p:stCondLst>
                                    <p:cond delay="0"/>
                                  </p:stCondLst>
                                  <p:childTnLst>
                                    <p:animEffect transition="out" filter="fade">
                                      <p:cBhvr>
                                        <p:cTn id="198" dur="5000" fill="hold"/>
                                        <p:tgtEl>
                                          <p:spTgt spid="631">
                                            <p:graphicEl>
                                              <a:chart seriesIdx="-4" categoryIdx="13" bldStep="category"/>
                                            </p:graphicEl>
                                          </p:spTgt>
                                        </p:tgtEl>
                                      </p:cBhvr>
                                    </p:animEffect>
                                    <p:set>
                                      <p:cBhvr>
                                        <p:cTn id="199" fill="hold">
                                          <p:stCondLst>
                                            <p:cond delay="4999"/>
                                          </p:stCondLst>
                                        </p:cTn>
                                        <p:tgtEl>
                                          <p:spTgt spid="631">
                                            <p:graphicEl>
                                              <a:chart seriesIdx="-4" categoryIdx="13" bldStep="category"/>
                                            </p:graphicEl>
                                          </p:spTgt>
                                        </p:tgtEl>
                                        <p:attrNameLst>
                                          <p:attrName>style.visibility</p:attrName>
                                        </p:attrNameLst>
                                      </p:cBhvr>
                                      <p:to>
                                        <p:strVal val="hidden"/>
                                      </p:to>
                                    </p:set>
                                  </p:childTnLst>
                                </p:cTn>
                              </p:par>
                            </p:childTnLst>
                          </p:cTn>
                        </p:par>
                        <p:par>
                          <p:cTn id="200" fill="hold">
                            <p:stCondLst>
                              <p:cond delay="241000"/>
                            </p:stCondLst>
                            <p:childTnLst>
                              <p:par>
                                <p:cTn id="201" presetID="10" presetClass="exit" fill="hold" grpId="3" nodeType="afterEffect">
                                  <p:stCondLst>
                                    <p:cond delay="0"/>
                                  </p:stCondLst>
                                  <p:childTnLst>
                                    <p:animEffect transition="out" filter="fade">
                                      <p:cBhvr>
                                        <p:cTn id="202" dur="5000" fill="hold"/>
                                        <p:tgtEl>
                                          <p:spTgt spid="631">
                                            <p:graphicEl>
                                              <a:chart seriesIdx="-4" categoryIdx="12" bldStep="category"/>
                                            </p:graphicEl>
                                          </p:spTgt>
                                        </p:tgtEl>
                                      </p:cBhvr>
                                    </p:animEffect>
                                    <p:set>
                                      <p:cBhvr>
                                        <p:cTn id="203" fill="hold">
                                          <p:stCondLst>
                                            <p:cond delay="4999"/>
                                          </p:stCondLst>
                                        </p:cTn>
                                        <p:tgtEl>
                                          <p:spTgt spid="631">
                                            <p:graphicEl>
                                              <a:chart seriesIdx="-4" categoryIdx="12" bldStep="category"/>
                                            </p:graphicEl>
                                          </p:spTgt>
                                        </p:tgtEl>
                                        <p:attrNameLst>
                                          <p:attrName>style.visibility</p:attrName>
                                        </p:attrNameLst>
                                      </p:cBhvr>
                                      <p:to>
                                        <p:strVal val="hidden"/>
                                      </p:to>
                                    </p:set>
                                  </p:childTnLst>
                                </p:cTn>
                              </p:par>
                            </p:childTnLst>
                          </p:cTn>
                        </p:par>
                        <p:par>
                          <p:cTn id="204" fill="hold">
                            <p:stCondLst>
                              <p:cond delay="246000"/>
                            </p:stCondLst>
                            <p:childTnLst>
                              <p:par>
                                <p:cTn id="205" presetID="10" presetClass="exit" fill="hold" grpId="3" nodeType="afterEffect">
                                  <p:stCondLst>
                                    <p:cond delay="0"/>
                                  </p:stCondLst>
                                  <p:childTnLst>
                                    <p:animEffect transition="out" filter="fade">
                                      <p:cBhvr>
                                        <p:cTn id="206" dur="5000" fill="hold"/>
                                        <p:tgtEl>
                                          <p:spTgt spid="631">
                                            <p:graphicEl>
                                              <a:chart seriesIdx="-4" categoryIdx="11" bldStep="category"/>
                                            </p:graphicEl>
                                          </p:spTgt>
                                        </p:tgtEl>
                                      </p:cBhvr>
                                    </p:animEffect>
                                    <p:set>
                                      <p:cBhvr>
                                        <p:cTn id="207" fill="hold">
                                          <p:stCondLst>
                                            <p:cond delay="4999"/>
                                          </p:stCondLst>
                                        </p:cTn>
                                        <p:tgtEl>
                                          <p:spTgt spid="631">
                                            <p:graphicEl>
                                              <a:chart seriesIdx="-4" categoryIdx="11" bldStep="category"/>
                                            </p:graphicEl>
                                          </p:spTgt>
                                        </p:tgtEl>
                                        <p:attrNameLst>
                                          <p:attrName>style.visibility</p:attrName>
                                        </p:attrNameLst>
                                      </p:cBhvr>
                                      <p:to>
                                        <p:strVal val="hidden"/>
                                      </p:to>
                                    </p:set>
                                  </p:childTnLst>
                                </p:cTn>
                              </p:par>
                            </p:childTnLst>
                          </p:cTn>
                        </p:par>
                        <p:par>
                          <p:cTn id="208" fill="hold">
                            <p:stCondLst>
                              <p:cond delay="251000"/>
                            </p:stCondLst>
                            <p:childTnLst>
                              <p:par>
                                <p:cTn id="209" presetID="10" presetClass="exit" fill="hold" grpId="3" nodeType="afterEffect">
                                  <p:stCondLst>
                                    <p:cond delay="0"/>
                                  </p:stCondLst>
                                  <p:childTnLst>
                                    <p:animEffect transition="out" filter="fade">
                                      <p:cBhvr>
                                        <p:cTn id="210" dur="5000" fill="hold"/>
                                        <p:tgtEl>
                                          <p:spTgt spid="631">
                                            <p:graphicEl>
                                              <a:chart seriesIdx="-4" categoryIdx="10" bldStep="category"/>
                                            </p:graphicEl>
                                          </p:spTgt>
                                        </p:tgtEl>
                                      </p:cBhvr>
                                    </p:animEffect>
                                    <p:set>
                                      <p:cBhvr>
                                        <p:cTn id="211" fill="hold">
                                          <p:stCondLst>
                                            <p:cond delay="4999"/>
                                          </p:stCondLst>
                                        </p:cTn>
                                        <p:tgtEl>
                                          <p:spTgt spid="631">
                                            <p:graphicEl>
                                              <a:chart seriesIdx="-4" categoryIdx="10" bldStep="category"/>
                                            </p:graphicEl>
                                          </p:spTgt>
                                        </p:tgtEl>
                                        <p:attrNameLst>
                                          <p:attrName>style.visibility</p:attrName>
                                        </p:attrNameLst>
                                      </p:cBhvr>
                                      <p:to>
                                        <p:strVal val="hidden"/>
                                      </p:to>
                                    </p:set>
                                  </p:childTnLst>
                                </p:cTn>
                              </p:par>
                            </p:childTnLst>
                          </p:cTn>
                        </p:par>
                        <p:par>
                          <p:cTn id="212" fill="hold">
                            <p:stCondLst>
                              <p:cond delay="256000"/>
                            </p:stCondLst>
                            <p:childTnLst>
                              <p:par>
                                <p:cTn id="213" presetID="10" presetClass="exit" fill="hold" grpId="3" nodeType="afterEffect">
                                  <p:stCondLst>
                                    <p:cond delay="0"/>
                                  </p:stCondLst>
                                  <p:childTnLst>
                                    <p:animEffect transition="out" filter="fade">
                                      <p:cBhvr>
                                        <p:cTn id="214" dur="5000" fill="hold"/>
                                        <p:tgtEl>
                                          <p:spTgt spid="631">
                                            <p:graphicEl>
                                              <a:chart seriesIdx="-4" categoryIdx="9" bldStep="category"/>
                                            </p:graphicEl>
                                          </p:spTgt>
                                        </p:tgtEl>
                                      </p:cBhvr>
                                    </p:animEffect>
                                    <p:set>
                                      <p:cBhvr>
                                        <p:cTn id="215" fill="hold">
                                          <p:stCondLst>
                                            <p:cond delay="4999"/>
                                          </p:stCondLst>
                                        </p:cTn>
                                        <p:tgtEl>
                                          <p:spTgt spid="631">
                                            <p:graphicEl>
                                              <a:chart seriesIdx="-4" categoryIdx="9" bldStep="category"/>
                                            </p:graphicEl>
                                          </p:spTgt>
                                        </p:tgtEl>
                                        <p:attrNameLst>
                                          <p:attrName>style.visibility</p:attrName>
                                        </p:attrNameLst>
                                      </p:cBhvr>
                                      <p:to>
                                        <p:strVal val="hidden"/>
                                      </p:to>
                                    </p:set>
                                  </p:childTnLst>
                                </p:cTn>
                              </p:par>
                            </p:childTnLst>
                          </p:cTn>
                        </p:par>
                        <p:par>
                          <p:cTn id="216" fill="hold">
                            <p:stCondLst>
                              <p:cond delay="261000"/>
                            </p:stCondLst>
                            <p:childTnLst>
                              <p:par>
                                <p:cTn id="217" presetID="10" presetClass="exit" fill="hold" grpId="3" nodeType="afterEffect">
                                  <p:stCondLst>
                                    <p:cond delay="0"/>
                                  </p:stCondLst>
                                  <p:childTnLst>
                                    <p:animEffect transition="out" filter="fade">
                                      <p:cBhvr>
                                        <p:cTn id="218" dur="5000" fill="hold"/>
                                        <p:tgtEl>
                                          <p:spTgt spid="631">
                                            <p:graphicEl>
                                              <a:chart seriesIdx="-4" categoryIdx="8" bldStep="category"/>
                                            </p:graphicEl>
                                          </p:spTgt>
                                        </p:tgtEl>
                                      </p:cBhvr>
                                    </p:animEffect>
                                    <p:set>
                                      <p:cBhvr>
                                        <p:cTn id="219" fill="hold">
                                          <p:stCondLst>
                                            <p:cond delay="4999"/>
                                          </p:stCondLst>
                                        </p:cTn>
                                        <p:tgtEl>
                                          <p:spTgt spid="631">
                                            <p:graphicEl>
                                              <a:chart seriesIdx="-4" categoryIdx="8" bldStep="category"/>
                                            </p:graphicEl>
                                          </p:spTgt>
                                        </p:tgtEl>
                                        <p:attrNameLst>
                                          <p:attrName>style.visibility</p:attrName>
                                        </p:attrNameLst>
                                      </p:cBhvr>
                                      <p:to>
                                        <p:strVal val="hidden"/>
                                      </p:to>
                                    </p:set>
                                  </p:childTnLst>
                                </p:cTn>
                              </p:par>
                            </p:childTnLst>
                          </p:cTn>
                        </p:par>
                        <p:par>
                          <p:cTn id="220" fill="hold">
                            <p:stCondLst>
                              <p:cond delay="266000"/>
                            </p:stCondLst>
                            <p:childTnLst>
                              <p:par>
                                <p:cTn id="221" presetID="10" presetClass="exit" fill="hold" grpId="3" nodeType="afterEffect">
                                  <p:stCondLst>
                                    <p:cond delay="0"/>
                                  </p:stCondLst>
                                  <p:childTnLst>
                                    <p:animEffect transition="out" filter="fade">
                                      <p:cBhvr>
                                        <p:cTn id="222" dur="5000" fill="hold"/>
                                        <p:tgtEl>
                                          <p:spTgt spid="631">
                                            <p:graphicEl>
                                              <a:chart seriesIdx="-4" categoryIdx="7" bldStep="category"/>
                                            </p:graphicEl>
                                          </p:spTgt>
                                        </p:tgtEl>
                                      </p:cBhvr>
                                    </p:animEffect>
                                    <p:set>
                                      <p:cBhvr>
                                        <p:cTn id="223" fill="hold">
                                          <p:stCondLst>
                                            <p:cond delay="4999"/>
                                          </p:stCondLst>
                                        </p:cTn>
                                        <p:tgtEl>
                                          <p:spTgt spid="631">
                                            <p:graphicEl>
                                              <a:chart seriesIdx="-4" categoryIdx="7" bldStep="category"/>
                                            </p:graphicEl>
                                          </p:spTgt>
                                        </p:tgtEl>
                                        <p:attrNameLst>
                                          <p:attrName>style.visibility</p:attrName>
                                        </p:attrNameLst>
                                      </p:cBhvr>
                                      <p:to>
                                        <p:strVal val="hidden"/>
                                      </p:to>
                                    </p:set>
                                  </p:childTnLst>
                                </p:cTn>
                              </p:par>
                            </p:childTnLst>
                          </p:cTn>
                        </p:par>
                        <p:par>
                          <p:cTn id="224" fill="hold">
                            <p:stCondLst>
                              <p:cond delay="271000"/>
                            </p:stCondLst>
                            <p:childTnLst>
                              <p:par>
                                <p:cTn id="225" presetID="10" presetClass="exit" fill="hold" grpId="3" nodeType="afterEffect">
                                  <p:stCondLst>
                                    <p:cond delay="0"/>
                                  </p:stCondLst>
                                  <p:childTnLst>
                                    <p:animEffect transition="out" filter="fade">
                                      <p:cBhvr>
                                        <p:cTn id="226" dur="5000" fill="hold"/>
                                        <p:tgtEl>
                                          <p:spTgt spid="631">
                                            <p:graphicEl>
                                              <a:chart seriesIdx="-4" categoryIdx="6" bldStep="category"/>
                                            </p:graphicEl>
                                          </p:spTgt>
                                        </p:tgtEl>
                                      </p:cBhvr>
                                    </p:animEffect>
                                    <p:set>
                                      <p:cBhvr>
                                        <p:cTn id="227" fill="hold">
                                          <p:stCondLst>
                                            <p:cond delay="4999"/>
                                          </p:stCondLst>
                                        </p:cTn>
                                        <p:tgtEl>
                                          <p:spTgt spid="631">
                                            <p:graphicEl>
                                              <a:chart seriesIdx="-4" categoryIdx="6" bldStep="category"/>
                                            </p:graphicEl>
                                          </p:spTgt>
                                        </p:tgtEl>
                                        <p:attrNameLst>
                                          <p:attrName>style.visibility</p:attrName>
                                        </p:attrNameLst>
                                      </p:cBhvr>
                                      <p:to>
                                        <p:strVal val="hidden"/>
                                      </p:to>
                                    </p:set>
                                  </p:childTnLst>
                                </p:cTn>
                              </p:par>
                            </p:childTnLst>
                          </p:cTn>
                        </p:par>
                        <p:par>
                          <p:cTn id="228" fill="hold">
                            <p:stCondLst>
                              <p:cond delay="276000"/>
                            </p:stCondLst>
                            <p:childTnLst>
                              <p:par>
                                <p:cTn id="229" presetID="10" presetClass="exit" fill="hold" grpId="3" nodeType="afterEffect">
                                  <p:stCondLst>
                                    <p:cond delay="0"/>
                                  </p:stCondLst>
                                  <p:childTnLst>
                                    <p:animEffect transition="out" filter="fade">
                                      <p:cBhvr>
                                        <p:cTn id="230" dur="5000" fill="hold"/>
                                        <p:tgtEl>
                                          <p:spTgt spid="631">
                                            <p:graphicEl>
                                              <a:chart seriesIdx="-4" categoryIdx="5" bldStep="category"/>
                                            </p:graphicEl>
                                          </p:spTgt>
                                        </p:tgtEl>
                                      </p:cBhvr>
                                    </p:animEffect>
                                    <p:set>
                                      <p:cBhvr>
                                        <p:cTn id="231" fill="hold">
                                          <p:stCondLst>
                                            <p:cond delay="4999"/>
                                          </p:stCondLst>
                                        </p:cTn>
                                        <p:tgtEl>
                                          <p:spTgt spid="631">
                                            <p:graphicEl>
                                              <a:chart seriesIdx="-4" categoryIdx="5" bldStep="category"/>
                                            </p:graphicEl>
                                          </p:spTgt>
                                        </p:tgtEl>
                                        <p:attrNameLst>
                                          <p:attrName>style.visibility</p:attrName>
                                        </p:attrNameLst>
                                      </p:cBhvr>
                                      <p:to>
                                        <p:strVal val="hidden"/>
                                      </p:to>
                                    </p:set>
                                  </p:childTnLst>
                                </p:cTn>
                              </p:par>
                            </p:childTnLst>
                          </p:cTn>
                        </p:par>
                        <p:par>
                          <p:cTn id="232" fill="hold">
                            <p:stCondLst>
                              <p:cond delay="281000"/>
                            </p:stCondLst>
                            <p:childTnLst>
                              <p:par>
                                <p:cTn id="233" presetID="10" presetClass="exit" fill="hold" grpId="3" nodeType="afterEffect">
                                  <p:stCondLst>
                                    <p:cond delay="0"/>
                                  </p:stCondLst>
                                  <p:childTnLst>
                                    <p:animEffect transition="out" filter="fade">
                                      <p:cBhvr>
                                        <p:cTn id="234" dur="5000" fill="hold"/>
                                        <p:tgtEl>
                                          <p:spTgt spid="631">
                                            <p:graphicEl>
                                              <a:chart seriesIdx="-4" categoryIdx="4" bldStep="category"/>
                                            </p:graphicEl>
                                          </p:spTgt>
                                        </p:tgtEl>
                                      </p:cBhvr>
                                    </p:animEffect>
                                    <p:set>
                                      <p:cBhvr>
                                        <p:cTn id="235" fill="hold">
                                          <p:stCondLst>
                                            <p:cond delay="4999"/>
                                          </p:stCondLst>
                                        </p:cTn>
                                        <p:tgtEl>
                                          <p:spTgt spid="631">
                                            <p:graphicEl>
                                              <a:chart seriesIdx="-4" categoryIdx="4" bldStep="category"/>
                                            </p:graphicEl>
                                          </p:spTgt>
                                        </p:tgtEl>
                                        <p:attrNameLst>
                                          <p:attrName>style.visibility</p:attrName>
                                        </p:attrNameLst>
                                      </p:cBhvr>
                                      <p:to>
                                        <p:strVal val="hidden"/>
                                      </p:to>
                                    </p:set>
                                  </p:childTnLst>
                                </p:cTn>
                              </p:par>
                            </p:childTnLst>
                          </p:cTn>
                        </p:par>
                        <p:par>
                          <p:cTn id="236" fill="hold">
                            <p:stCondLst>
                              <p:cond delay="286000"/>
                            </p:stCondLst>
                            <p:childTnLst>
                              <p:par>
                                <p:cTn id="237" presetID="10" presetClass="exit" fill="hold" grpId="3" nodeType="afterEffect">
                                  <p:stCondLst>
                                    <p:cond delay="0"/>
                                  </p:stCondLst>
                                  <p:childTnLst>
                                    <p:animEffect transition="out" filter="fade">
                                      <p:cBhvr>
                                        <p:cTn id="238" dur="5000" fill="hold"/>
                                        <p:tgtEl>
                                          <p:spTgt spid="631">
                                            <p:graphicEl>
                                              <a:chart seriesIdx="-4" categoryIdx="3" bldStep="category"/>
                                            </p:graphicEl>
                                          </p:spTgt>
                                        </p:tgtEl>
                                      </p:cBhvr>
                                    </p:animEffect>
                                    <p:set>
                                      <p:cBhvr>
                                        <p:cTn id="239" fill="hold">
                                          <p:stCondLst>
                                            <p:cond delay="4999"/>
                                          </p:stCondLst>
                                        </p:cTn>
                                        <p:tgtEl>
                                          <p:spTgt spid="631">
                                            <p:graphicEl>
                                              <a:chart seriesIdx="-4" categoryIdx="3" bldStep="category"/>
                                            </p:graphicEl>
                                          </p:spTgt>
                                        </p:tgtEl>
                                        <p:attrNameLst>
                                          <p:attrName>style.visibility</p:attrName>
                                        </p:attrNameLst>
                                      </p:cBhvr>
                                      <p:to>
                                        <p:strVal val="hidden"/>
                                      </p:to>
                                    </p:set>
                                  </p:childTnLst>
                                </p:cTn>
                              </p:par>
                            </p:childTnLst>
                          </p:cTn>
                        </p:par>
                        <p:par>
                          <p:cTn id="240" fill="hold">
                            <p:stCondLst>
                              <p:cond delay="291000"/>
                            </p:stCondLst>
                            <p:childTnLst>
                              <p:par>
                                <p:cTn id="241" presetID="10" presetClass="exit" fill="hold" grpId="3" nodeType="afterEffect">
                                  <p:stCondLst>
                                    <p:cond delay="0"/>
                                  </p:stCondLst>
                                  <p:childTnLst>
                                    <p:animEffect transition="out" filter="fade">
                                      <p:cBhvr>
                                        <p:cTn id="242" dur="5000" fill="hold"/>
                                        <p:tgtEl>
                                          <p:spTgt spid="631">
                                            <p:graphicEl>
                                              <a:chart seriesIdx="-4" categoryIdx="2" bldStep="category"/>
                                            </p:graphicEl>
                                          </p:spTgt>
                                        </p:tgtEl>
                                      </p:cBhvr>
                                    </p:animEffect>
                                    <p:set>
                                      <p:cBhvr>
                                        <p:cTn id="243" fill="hold">
                                          <p:stCondLst>
                                            <p:cond delay="4999"/>
                                          </p:stCondLst>
                                        </p:cTn>
                                        <p:tgtEl>
                                          <p:spTgt spid="631">
                                            <p:graphicEl>
                                              <a:chart seriesIdx="-4" categoryIdx="2" bldStep="category"/>
                                            </p:graphicEl>
                                          </p:spTgt>
                                        </p:tgtEl>
                                        <p:attrNameLst>
                                          <p:attrName>style.visibility</p:attrName>
                                        </p:attrNameLst>
                                      </p:cBhvr>
                                      <p:to>
                                        <p:strVal val="hidden"/>
                                      </p:to>
                                    </p:set>
                                  </p:childTnLst>
                                </p:cTn>
                              </p:par>
                            </p:childTnLst>
                          </p:cTn>
                        </p:par>
                        <p:par>
                          <p:cTn id="244" fill="hold">
                            <p:stCondLst>
                              <p:cond delay="296000"/>
                            </p:stCondLst>
                            <p:childTnLst>
                              <p:par>
                                <p:cTn id="245" presetID="10" presetClass="exit" fill="hold" grpId="3" nodeType="afterEffect">
                                  <p:stCondLst>
                                    <p:cond delay="0"/>
                                  </p:stCondLst>
                                  <p:childTnLst>
                                    <p:animEffect transition="out" filter="fade">
                                      <p:cBhvr>
                                        <p:cTn id="246" dur="5000" fill="hold"/>
                                        <p:tgtEl>
                                          <p:spTgt spid="631">
                                            <p:graphicEl>
                                              <a:chart seriesIdx="-4" categoryIdx="1" bldStep="category"/>
                                            </p:graphicEl>
                                          </p:spTgt>
                                        </p:tgtEl>
                                      </p:cBhvr>
                                    </p:animEffect>
                                    <p:set>
                                      <p:cBhvr>
                                        <p:cTn id="247" fill="hold">
                                          <p:stCondLst>
                                            <p:cond delay="4999"/>
                                          </p:stCondLst>
                                        </p:cTn>
                                        <p:tgtEl>
                                          <p:spTgt spid="631">
                                            <p:graphicEl>
                                              <a:chart seriesIdx="-4" categoryIdx="1" bldStep="category"/>
                                            </p:graphicEl>
                                          </p:spTgt>
                                        </p:tgtEl>
                                        <p:attrNameLst>
                                          <p:attrName>style.visibility</p:attrName>
                                        </p:attrNameLst>
                                      </p:cBhvr>
                                      <p:to>
                                        <p:strVal val="hidden"/>
                                      </p:to>
                                    </p:set>
                                  </p:childTnLst>
                                </p:cTn>
                              </p:par>
                            </p:childTnLst>
                          </p:cTn>
                        </p:par>
                        <p:par>
                          <p:cTn id="248" fill="hold">
                            <p:stCondLst>
                              <p:cond delay="301000"/>
                            </p:stCondLst>
                            <p:childTnLst>
                              <p:par>
                                <p:cTn id="249" presetID="10" presetClass="exit" fill="hold" grpId="3" nodeType="afterEffect">
                                  <p:stCondLst>
                                    <p:cond delay="0"/>
                                  </p:stCondLst>
                                  <p:childTnLst>
                                    <p:animEffect transition="out" filter="fade">
                                      <p:cBhvr>
                                        <p:cTn id="250" dur="5000" fill="hold"/>
                                        <p:tgtEl>
                                          <p:spTgt spid="631">
                                            <p:graphicEl>
                                              <a:chart seriesIdx="-4" categoryIdx="0" bldStep="category"/>
                                            </p:graphicEl>
                                          </p:spTgt>
                                        </p:tgtEl>
                                      </p:cBhvr>
                                    </p:animEffect>
                                    <p:set>
                                      <p:cBhvr>
                                        <p:cTn id="251" fill="hold">
                                          <p:stCondLst>
                                            <p:cond delay="4999"/>
                                          </p:stCondLst>
                                        </p:cTn>
                                        <p:tgtEl>
                                          <p:spTgt spid="631">
                                            <p:graphicEl>
                                              <a:chart seriesIdx="-4" categoryIdx="0" bldStep="category"/>
                                            </p:graphicEl>
                                          </p:spTgt>
                                        </p:tgtEl>
                                        <p:attrNameLst>
                                          <p:attrName>style.visibility</p:attrName>
                                        </p:attrNameLst>
                                      </p:cBhvr>
                                      <p:to>
                                        <p:strVal val="hidden"/>
                                      </p:to>
                                    </p:set>
                                  </p:childTnLst>
                                </p:cTn>
                              </p:par>
                            </p:childTnLst>
                          </p:cTn>
                        </p:par>
                        <p:par>
                          <p:cTn id="252" fill="hold">
                            <p:stCondLst>
                              <p:cond delay="306000"/>
                            </p:stCondLst>
                            <p:childTnLst>
                              <p:par>
                                <p:cTn id="253" presetID="10" presetClass="entr" fill="hold" grpId="4" nodeType="afterEffect">
                                  <p:stCondLst>
                                    <p:cond delay="0"/>
                                  </p:stCondLst>
                                  <p:iterate>
                                    <p:tmAbs val="0"/>
                                  </p:iterate>
                                  <p:childTnLst>
                                    <p:set>
                                      <p:cBhvr>
                                        <p:cTn id="254" fill="hold"/>
                                        <p:tgtEl>
                                          <p:spTgt spid="629"/>
                                        </p:tgtEl>
                                        <p:attrNameLst>
                                          <p:attrName>style.visibility</p:attrName>
                                        </p:attrNameLst>
                                      </p:cBhvr>
                                      <p:to>
                                        <p:strVal val="visible"/>
                                      </p:to>
                                    </p:set>
                                    <p:animEffect transition="in" filter="fade">
                                      <p:cBhvr>
                                        <p:cTn id="255" dur="500"/>
                                        <p:tgtEl>
                                          <p:spTgt spid="629"/>
                                        </p:tgtEl>
                                      </p:cBhvr>
                                    </p:animEffect>
                                  </p:childTnLst>
                                </p:cTn>
                              </p:par>
                            </p:childTnLst>
                          </p:cTn>
                        </p:par>
                        <p:par>
                          <p:cTn id="256" fill="hold">
                            <p:stCondLst>
                              <p:cond delay="306500"/>
                            </p:stCondLst>
                            <p:childTnLst>
                              <p:par>
                                <p:cTn id="257" presetID="1" presetClass="mediacall" presetSubtype="0" fill="hold" nodeType="afterEffect">
                                  <p:stCondLst>
                                    <p:cond delay="0"/>
                                  </p:stCondLst>
                                  <p:childTnLst>
                                    <p:cmd type="call" cmd="playFrom(0.0)">
                                      <p:cBhvr>
                                        <p:cTn id="258" dur="2000" fill="hold"/>
                                        <p:tgtEl>
                                          <p:spTgt spid="63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59" fill="hold" display="0">
                  <p:stCondLst>
                    <p:cond delay="indefinite"/>
                  </p:stCondLst>
                </p:cTn>
                <p:tgtEl>
                  <p:spTgt spid="632"/>
                </p:tgtEl>
              </p:cMediaNode>
            </p:audio>
            <p:audio>
              <p:cMediaNode vol="100000" showWhenStopped="0">
                <p:cTn id="260" fill="hold" display="0">
                  <p:stCondLst>
                    <p:cond delay="indefinite"/>
                  </p:stCondLst>
                </p:cTn>
                <p:tgtEl>
                  <p:spTgt spid="639"/>
                </p:tgtEl>
              </p:cMediaNode>
            </p:audio>
          </p:childTnLst>
        </p:cTn>
      </p:par>
    </p:tnLst>
    <p:bldLst>
      <p:bldP spid="629" grpId="4" animBg="1" advAuto="0"/>
      <p:bldGraphic spid="631" grpId="3">
        <p:bldSub>
          <a:bldChart bld="category"/>
        </p:bldSub>
      </p:bldGraphic>
      <p:bldP spid="638" grpId="1"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74" name="Rechteck"/>
          <p:cNvSpPr/>
          <p:nvPr/>
        </p:nvSpPr>
        <p:spPr>
          <a:xfrm>
            <a:off x="0" y="0"/>
            <a:ext cx="24384001" cy="14076949"/>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75" name="YOUR TASK"/>
          <p:cNvSpPr txBox="1"/>
          <p:nvPr/>
        </p:nvSpPr>
        <p:spPr>
          <a:xfrm>
            <a:off x="1828031" y="2232496"/>
            <a:ext cx="9350822" cy="118596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dirty="0"/>
              <a:t>YOUR TASK</a:t>
            </a:r>
          </a:p>
        </p:txBody>
      </p:sp>
      <p:sp>
        <p:nvSpPr>
          <p:cNvPr id="76" name="Somehow my uncle cannot find his photo collection anymore. He is so sad, especially because of all those beautiful pictures he took during his travels in the 80s. We have to do something to make him feel better."/>
          <p:cNvSpPr txBox="1"/>
          <p:nvPr/>
        </p:nvSpPr>
        <p:spPr>
          <a:xfrm>
            <a:off x="9955410" y="2205169"/>
            <a:ext cx="11786545" cy="407355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6400"/>
              </a:lnSpc>
              <a:defRPr sz="4800" baseline="-27083">
                <a:solidFill>
                  <a:srgbClr val="424242"/>
                </a:solidFill>
                <a:latin typeface="Signika"/>
                <a:ea typeface="Signika"/>
                <a:cs typeface="Signika"/>
                <a:sym typeface="Signika"/>
              </a:defRPr>
            </a:pPr>
            <a:r>
              <a:rPr sz="7200" b="1" dirty="0"/>
              <a:t>Somehow my uncle cannot find his photo collection anymore.</a:t>
            </a:r>
            <a:r>
              <a:rPr sz="7200" dirty="0"/>
              <a:t> He is so sad, especially because of all those beautiful pictures he took during his travels in the 80s. We have to do something to make him feel better.</a:t>
            </a:r>
          </a:p>
        </p:txBody>
      </p:sp>
      <p:sp>
        <p:nvSpPr>
          <p:cNvPr id="77" name="He can still remember some details and is able to describe the images. His sight is not the best anymore, so it does not matter,  whether the recreations are accurate or not."/>
          <p:cNvSpPr txBox="1"/>
          <p:nvPr/>
        </p:nvSpPr>
        <p:spPr>
          <a:xfrm>
            <a:off x="9962913" y="7938644"/>
            <a:ext cx="11786544" cy="325281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6400"/>
              </a:lnSpc>
              <a:defRPr sz="4800" baseline="-27083">
                <a:solidFill>
                  <a:srgbClr val="424242"/>
                </a:solidFill>
                <a:latin typeface="Signika"/>
                <a:ea typeface="Signika"/>
                <a:cs typeface="Signika"/>
                <a:sym typeface="Signika"/>
              </a:defRPr>
            </a:pPr>
            <a:r>
              <a:rPr sz="7200" b="1" dirty="0"/>
              <a:t>He can still remember some details and is able to describe the images.</a:t>
            </a:r>
            <a:r>
              <a:rPr sz="7200" dirty="0"/>
              <a:t> His sight is not the best anymore, so it </a:t>
            </a:r>
            <a:r>
              <a:rPr sz="7200" b="1" dirty="0"/>
              <a:t>does not matter, </a:t>
            </a:r>
            <a:br>
              <a:rPr sz="7200" b="1" dirty="0"/>
            </a:br>
            <a:r>
              <a:rPr sz="7200" b="1" dirty="0"/>
              <a:t>whether the recreations are accurate or not</a:t>
            </a:r>
            <a:r>
              <a:rPr sz="7200" dirty="0"/>
              <a:t>.</a:t>
            </a:r>
          </a:p>
        </p:txBody>
      </p:sp>
      <p:sp>
        <p:nvSpPr>
          <p:cNvPr id="78" name="Please help me to recreate those images!"/>
          <p:cNvSpPr txBox="1"/>
          <p:nvPr/>
        </p:nvSpPr>
        <p:spPr>
          <a:xfrm>
            <a:off x="9955410" y="6703007"/>
            <a:ext cx="1177904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Please help me to recreate those images!</a:t>
            </a:r>
          </a:p>
        </p:txBody>
      </p:sp>
      <p:sp>
        <p:nvSpPr>
          <p:cNvPr id="79" name="Linie"/>
          <p:cNvSpPr/>
          <p:nvPr/>
        </p:nvSpPr>
        <p:spPr>
          <a:xfrm>
            <a:off x="9962914" y="2207096"/>
            <a:ext cx="11779041" cy="1"/>
          </a:xfrm>
          <a:prstGeom prst="line">
            <a:avLst/>
          </a:prstGeom>
          <a:ln w="50800">
            <a:solidFill>
              <a:srgbClr val="424242"/>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nodeType="afterEffect">
                                  <p:stCondLst>
                                    <p:cond delay="0"/>
                                  </p:stCondLst>
                                  <p:childTnLst>
                                    <p:animMotion origin="layout" path="M 0.000000 0.000000 L 0.341744 0.000000" pathEditMode="relative">
                                      <p:cBhvr>
                                        <p:cTn id="6" dur="1000" fill="hold"/>
                                        <p:tgtEl>
                                          <p:spTgt spid="74"/>
                                        </p:tgtEl>
                                        <p:attrNameLst>
                                          <p:attrName>ppt_x</p:attrName>
                                          <p:attrName>ppt_y</p:attrName>
                                        </p:attrNameLst>
                                      </p:cBhvr>
                                    </p:animMotion>
                                  </p:childTnLst>
                                </p:cTn>
                              </p:par>
                            </p:childTnLst>
                          </p:cTn>
                        </p:par>
                        <p:par>
                          <p:cTn id="7" fill="hold">
                            <p:stCondLst>
                              <p:cond delay="1000"/>
                            </p:stCondLst>
                            <p:childTnLst>
                              <p:par>
                                <p:cTn id="8" presetID="1" presetClass="entr" presetSubtype="0" fill="hold" grpId="2" nodeType="afterEffect">
                                  <p:stCondLst>
                                    <p:cond delay="0"/>
                                  </p:stCondLst>
                                  <p:iterate type="lt">
                                    <p:tmAbs val="100"/>
                                  </p:iterate>
                                  <p:childTnLst>
                                    <p:set>
                                      <p:cBhvr>
                                        <p:cTn id="9" fill="hold"/>
                                        <p:tgtEl>
                                          <p:spTgt spid="75"/>
                                        </p:tgtEl>
                                        <p:attrNameLst>
                                          <p:attrName>style.visibility</p:attrName>
                                        </p:attrNameLst>
                                      </p:cBhvr>
                                      <p:to>
                                        <p:strVal val="visible"/>
                                      </p:to>
                                    </p:set>
                                  </p:childTnLst>
                                </p:cTn>
                              </p:par>
                            </p:childTnLst>
                          </p:cTn>
                        </p:par>
                        <p:par>
                          <p:cTn id="10" fill="hold">
                            <p:stCondLst>
                              <p:cond delay="1000"/>
                            </p:stCondLst>
                            <p:childTnLst>
                              <p:par>
                                <p:cTn id="11" presetID="9" presetClass="entr" fill="hold" grpId="3" nodeType="afterEffect">
                                  <p:stCondLst>
                                    <p:cond delay="0"/>
                                  </p:stCondLst>
                                  <p:iterate>
                                    <p:tmAbs val="0"/>
                                  </p:iterate>
                                  <p:childTnLst>
                                    <p:set>
                                      <p:cBhvr>
                                        <p:cTn id="12" fill="hold"/>
                                        <p:tgtEl>
                                          <p:spTgt spid="79"/>
                                        </p:tgtEl>
                                        <p:attrNameLst>
                                          <p:attrName>style.visibility</p:attrName>
                                        </p:attrNameLst>
                                      </p:cBhvr>
                                      <p:to>
                                        <p:strVal val="visible"/>
                                      </p:to>
                                    </p:set>
                                    <p:animEffect transition="in" filter="dissolve">
                                      <p:cBhvr>
                                        <p:cTn id="13" dur="2000"/>
                                        <p:tgtEl>
                                          <p:spTgt spid="79"/>
                                        </p:tgtEl>
                                      </p:cBhvr>
                                    </p:animEffect>
                                  </p:childTnLst>
                                </p:cTn>
                              </p:par>
                            </p:childTnLst>
                          </p:cTn>
                        </p:par>
                        <p:par>
                          <p:cTn id="14" fill="hold">
                            <p:stCondLst>
                              <p:cond delay="3000"/>
                            </p:stCondLst>
                            <p:childTnLst>
                              <p:par>
                                <p:cTn id="15" presetID="1" presetClass="entr" presetSubtype="0" fill="hold" grpId="4" nodeType="afterEffect">
                                  <p:stCondLst>
                                    <p:cond delay="0"/>
                                  </p:stCondLst>
                                  <p:iterate type="lt">
                                    <p:tmAbs val="100"/>
                                  </p:iterate>
                                  <p:childTnLst>
                                    <p:set>
                                      <p:cBhvr>
                                        <p:cTn id="16" fill="hold"/>
                                        <p:tgtEl>
                                          <p:spTgt spid="76"/>
                                        </p:tgtEl>
                                        <p:attrNameLst>
                                          <p:attrName>style.visibility</p:attrName>
                                        </p:attrNameLst>
                                      </p:cBhvr>
                                      <p:to>
                                        <p:strVal val="visible"/>
                                      </p:to>
                                    </p:set>
                                  </p:childTnLst>
                                </p:cTn>
                              </p:par>
                            </p:childTnLst>
                          </p:cTn>
                        </p:par>
                        <p:par>
                          <p:cTn id="17" fill="hold">
                            <p:stCondLst>
                              <p:cond delay="3000"/>
                            </p:stCondLst>
                            <p:childTnLst>
                              <p:par>
                                <p:cTn id="18" presetID="1" presetClass="entr" presetSubtype="0" fill="hold" grpId="5" nodeType="afterEffect">
                                  <p:stCondLst>
                                    <p:cond delay="3000"/>
                                  </p:stCondLst>
                                  <p:iterate type="lt">
                                    <p:tmAbs val="100"/>
                                  </p:iterate>
                                  <p:childTnLst>
                                    <p:set>
                                      <p:cBhvr>
                                        <p:cTn id="19" fill="hold"/>
                                        <p:tgtEl>
                                          <p:spTgt spid="78"/>
                                        </p:tgtEl>
                                        <p:attrNameLst>
                                          <p:attrName>style.visibility</p:attrName>
                                        </p:attrNameLst>
                                      </p:cBhvr>
                                      <p:to>
                                        <p:strVal val="visible"/>
                                      </p:to>
                                    </p:set>
                                  </p:childTnLst>
                                </p:cTn>
                              </p:par>
                            </p:childTnLst>
                          </p:cTn>
                        </p:par>
                        <p:par>
                          <p:cTn id="20" fill="hold">
                            <p:stCondLst>
                              <p:cond delay="6000"/>
                            </p:stCondLst>
                            <p:childTnLst>
                              <p:par>
                                <p:cTn id="21" presetID="1" presetClass="entr" presetSubtype="0" fill="hold" grpId="6" nodeType="afterEffect">
                                  <p:stCondLst>
                                    <p:cond delay="2000"/>
                                  </p:stCondLst>
                                  <p:iterate type="lt">
                                    <p:tmAbs val="100"/>
                                  </p:iterate>
                                  <p:childTnLst>
                                    <p:set>
                                      <p:cBhvr>
                                        <p:cTn id="22" fill="hold"/>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2" animBg="1" advAuto="0"/>
      <p:bldP spid="76" grpId="4" animBg="1" advAuto="0"/>
      <p:bldP spid="77" grpId="6" animBg="1" advAuto="0"/>
      <p:bldP spid="78" grpId="5" animBg="1" advAuto="0"/>
      <p:bldP spid="79" grpId="3"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646"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647" name="Rechteck"/>
          <p:cNvSpPr/>
          <p:nvPr/>
        </p:nvSpPr>
        <p:spPr>
          <a:xfrm>
            <a:off x="2234009" y="1833202"/>
            <a:ext cx="15033241" cy="10287001"/>
          </a:xfrm>
          <a:prstGeom prst="rect">
            <a:avLst/>
          </a:prstGeom>
          <a:solidFill>
            <a:srgbClr val="FFFFFF"/>
          </a:solidFill>
          <a:ln w="12700">
            <a:miter lim="400000"/>
          </a:ln>
          <a:effectLst>
            <a:outerShdw blurRad="190500" dist="8455" dir="5400000" rotWithShape="0">
              <a:srgbClr val="000000"/>
            </a:outerShdw>
          </a:effectLst>
        </p:spPr>
        <p:txBody>
          <a:bodyPr lIns="71437" tIns="71437" rIns="71437" bIns="71437" anchor="ctr"/>
          <a:lstStyle/>
          <a:p>
            <a:pPr>
              <a:defRPr sz="3200">
                <a:solidFill>
                  <a:srgbClr val="FFFFFF"/>
                </a:solidFill>
              </a:defRPr>
            </a:pPr>
            <a:endParaRPr/>
          </a:p>
        </p:txBody>
      </p:sp>
      <p:pic>
        <p:nvPicPr>
          <p:cNvPr id="648" name="sr_20200403_image0541.jpg" descr="sr_20200403_image0541.jpg"/>
          <p:cNvPicPr>
            <a:picLocks noChangeAspect="1"/>
          </p:cNvPicPr>
          <p:nvPr/>
        </p:nvPicPr>
        <p:blipFill>
          <a:blip r:embed="rId2">
            <a:extLst/>
          </a:blip>
          <a:stretch>
            <a:fillRect/>
          </a:stretch>
        </p:blipFill>
        <p:spPr>
          <a:xfrm>
            <a:off x="2640831" y="2232496"/>
            <a:ext cx="14224001" cy="9484085"/>
          </a:xfrm>
          <a:prstGeom prst="rect">
            <a:avLst/>
          </a:prstGeom>
          <a:ln w="12700">
            <a:miter lim="400000"/>
          </a:ln>
        </p:spPr>
      </p:pic>
      <p:sp>
        <p:nvSpPr>
          <p:cNvPr id="28" name="Kreis"/>
          <p:cNvSpPr/>
          <p:nvPr/>
        </p:nvSpPr>
        <p:spPr>
          <a:xfrm>
            <a:off x="18386896" y="11227469"/>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29" name="Kreis"/>
          <p:cNvSpPr/>
          <p:nvPr/>
        </p:nvSpPr>
        <p:spPr>
          <a:xfrm>
            <a:off x="18386896" y="10003338"/>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0" name="Kreis"/>
          <p:cNvSpPr/>
          <p:nvPr/>
        </p:nvSpPr>
        <p:spPr>
          <a:xfrm>
            <a:off x="18386896" y="4693850"/>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1" name="Kreis"/>
          <p:cNvSpPr/>
          <p:nvPr/>
        </p:nvSpPr>
        <p:spPr>
          <a:xfrm>
            <a:off x="18386896" y="3482262"/>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2" name="Kreis"/>
          <p:cNvSpPr/>
          <p:nvPr/>
        </p:nvSpPr>
        <p:spPr>
          <a:xfrm>
            <a:off x="18392775" y="2257350"/>
            <a:ext cx="1016000"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3" name="VOTE"/>
          <p:cNvSpPr txBox="1"/>
          <p:nvPr/>
        </p:nvSpPr>
        <p:spPr>
          <a:xfrm>
            <a:off x="18487801" y="1009637"/>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VOTE</a:t>
            </a:r>
          </a:p>
        </p:txBody>
      </p:sp>
      <p:sp>
        <p:nvSpPr>
          <p:cNvPr id="34" name="best recreation"/>
          <p:cNvSpPr txBox="1"/>
          <p:nvPr/>
        </p:nvSpPr>
        <p:spPr>
          <a:xfrm>
            <a:off x="19707696" y="22255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best recreation</a:t>
            </a:r>
          </a:p>
        </p:txBody>
      </p:sp>
      <p:sp>
        <p:nvSpPr>
          <p:cNvPr id="35" name="best lighting"/>
          <p:cNvSpPr txBox="1"/>
          <p:nvPr/>
        </p:nvSpPr>
        <p:spPr>
          <a:xfrm>
            <a:off x="19707696" y="344141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lighting</a:t>
            </a:r>
          </a:p>
        </p:txBody>
      </p:sp>
      <p:sp>
        <p:nvSpPr>
          <p:cNvPr id="36" name="best items"/>
          <p:cNvSpPr txBox="1"/>
          <p:nvPr/>
        </p:nvSpPr>
        <p:spPr>
          <a:xfrm>
            <a:off x="19707696" y="4667349"/>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items</a:t>
            </a:r>
          </a:p>
        </p:txBody>
      </p:sp>
      <p:sp>
        <p:nvSpPr>
          <p:cNvPr id="37" name="fastest player"/>
          <p:cNvSpPr txBox="1"/>
          <p:nvPr/>
        </p:nvSpPr>
        <p:spPr>
          <a:xfrm>
            <a:off x="19707696" y="9960988"/>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fastest player</a:t>
            </a:r>
          </a:p>
        </p:txBody>
      </p:sp>
      <p:sp>
        <p:nvSpPr>
          <p:cNvPr id="38" name="slowest player"/>
          <p:cNvSpPr txBox="1"/>
          <p:nvPr/>
        </p:nvSpPr>
        <p:spPr>
          <a:xfrm>
            <a:off x="19707696" y="111980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slowest player</a:t>
            </a:r>
          </a:p>
        </p:txBody>
      </p:sp>
      <p:sp>
        <p:nvSpPr>
          <p:cNvPr id="39" name="🖼"/>
          <p:cNvSpPr txBox="1"/>
          <p:nvPr/>
        </p:nvSpPr>
        <p:spPr>
          <a:xfrm>
            <a:off x="18487801" y="2225526"/>
            <a:ext cx="819374" cy="78104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a:t>
            </a:r>
          </a:p>
        </p:txBody>
      </p:sp>
      <p:sp>
        <p:nvSpPr>
          <p:cNvPr id="40" name="🔦"/>
          <p:cNvSpPr txBox="1"/>
          <p:nvPr/>
        </p:nvSpPr>
        <p:spPr>
          <a:xfrm>
            <a:off x="18487801" y="3428922"/>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1" name="📦"/>
          <p:cNvSpPr txBox="1"/>
          <p:nvPr/>
        </p:nvSpPr>
        <p:spPr>
          <a:xfrm>
            <a:off x="18487801" y="4667349"/>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2" name="🌪"/>
          <p:cNvSpPr txBox="1"/>
          <p:nvPr/>
        </p:nvSpPr>
        <p:spPr>
          <a:xfrm>
            <a:off x="18487801" y="997370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3" name="🐌"/>
          <p:cNvSpPr txBox="1"/>
          <p:nvPr/>
        </p:nvSpPr>
        <p:spPr>
          <a:xfrm>
            <a:off x="18487801" y="1119802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4" name="Kreis"/>
          <p:cNvSpPr/>
          <p:nvPr/>
        </p:nvSpPr>
        <p:spPr>
          <a:xfrm>
            <a:off x="18386896" y="5906877"/>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5" name="funniest image"/>
          <p:cNvSpPr txBox="1"/>
          <p:nvPr/>
        </p:nvSpPr>
        <p:spPr>
          <a:xfrm>
            <a:off x="19707696" y="588037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funniest image</a:t>
            </a:r>
          </a:p>
        </p:txBody>
      </p:sp>
      <p:sp>
        <p:nvSpPr>
          <p:cNvPr id="46" name="🎉"/>
          <p:cNvSpPr txBox="1"/>
          <p:nvPr/>
        </p:nvSpPr>
        <p:spPr>
          <a:xfrm>
            <a:off x="18487801" y="588037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7" name="Kreis"/>
          <p:cNvSpPr/>
          <p:nvPr/>
        </p:nvSpPr>
        <p:spPr>
          <a:xfrm>
            <a:off x="18386896" y="7125124"/>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8" name="most creative"/>
          <p:cNvSpPr txBox="1"/>
          <p:nvPr/>
        </p:nvSpPr>
        <p:spPr>
          <a:xfrm>
            <a:off x="19707696" y="709862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most creative</a:t>
            </a:r>
          </a:p>
        </p:txBody>
      </p:sp>
      <p:sp>
        <p:nvSpPr>
          <p:cNvPr id="49" name="🔮"/>
          <p:cNvSpPr txBox="1"/>
          <p:nvPr/>
        </p:nvSpPr>
        <p:spPr>
          <a:xfrm>
            <a:off x="18487801" y="709862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50" name="BONUS POINTS"/>
          <p:cNvSpPr txBox="1"/>
          <p:nvPr/>
        </p:nvSpPr>
        <p:spPr>
          <a:xfrm>
            <a:off x="18487801" y="8748171"/>
            <a:ext cx="471307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a:t>BONUS POINTS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p:tmAbs val="0"/>
                                  </p:iterate>
                                  <p:childTnLst>
                                    <p:set>
                                      <p:cBhvr>
                                        <p:cTn id="6" fill="hold"/>
                                        <p:tgtEl>
                                          <p:spTgt spid="648"/>
                                        </p:tgtEl>
                                        <p:attrNameLst>
                                          <p:attrName>style.visibility</p:attrName>
                                        </p:attrNameLst>
                                      </p:cBhvr>
                                      <p:to>
                                        <p:strVal val="visible"/>
                                      </p:to>
                                    </p:set>
                                    <p:animEffect transition="in" filter="fade">
                                      <p:cBhvr>
                                        <p:cTn id="7" dur="5000"/>
                                        <p:tgtEl>
                                          <p:spTgt spid="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8" grpId="1"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673" name="Rechteck"/>
          <p:cNvSpPr/>
          <p:nvPr/>
        </p:nvSpPr>
        <p:spPr>
          <a:xfrm>
            <a:off x="16046400" y="0"/>
            <a:ext cx="16050903"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674" name="CREDITS"/>
          <p:cNvSpPr txBox="1"/>
          <p:nvPr/>
        </p:nvSpPr>
        <p:spPr>
          <a:xfrm>
            <a:off x="1828031" y="2232496"/>
            <a:ext cx="4068751" cy="118596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dirty="0"/>
              <a:t>CREDITS</a:t>
            </a:r>
          </a:p>
        </p:txBody>
      </p:sp>
      <p:sp>
        <p:nvSpPr>
          <p:cNvPr id="675" name="sascha reinhold"/>
          <p:cNvSpPr txBox="1"/>
          <p:nvPr/>
        </p:nvSpPr>
        <p:spPr>
          <a:xfrm>
            <a:off x="9962914" y="2205169"/>
            <a:ext cx="11779041" cy="118596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dirty="0"/>
              <a:t>sascha reinhold</a:t>
            </a:r>
          </a:p>
        </p:txBody>
      </p:sp>
      <p:sp>
        <p:nvSpPr>
          <p:cNvPr id="676" name="jens bahr"/>
          <p:cNvSpPr txBox="1"/>
          <p:nvPr/>
        </p:nvSpPr>
        <p:spPr>
          <a:xfrm>
            <a:off x="9962914" y="5477073"/>
            <a:ext cx="11779040" cy="118596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dirty="0"/>
              <a:t>jens bahr</a:t>
            </a:r>
          </a:p>
        </p:txBody>
      </p:sp>
      <p:sp>
        <p:nvSpPr>
          <p:cNvPr id="677" name="dietmar suchomski"/>
          <p:cNvSpPr txBox="1"/>
          <p:nvPr/>
        </p:nvSpPr>
        <p:spPr>
          <a:xfrm>
            <a:off x="9962914" y="8748976"/>
            <a:ext cx="11779042" cy="118596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a:t>dietmar suchomski</a:t>
            </a:r>
          </a:p>
        </p:txBody>
      </p:sp>
      <p:sp>
        <p:nvSpPr>
          <p:cNvPr id="678" name="Linie"/>
          <p:cNvSpPr/>
          <p:nvPr/>
        </p:nvSpPr>
        <p:spPr>
          <a:xfrm>
            <a:off x="9962914" y="8534499"/>
            <a:ext cx="11779041" cy="1"/>
          </a:xfrm>
          <a:prstGeom prst="line">
            <a:avLst/>
          </a:prstGeom>
          <a:ln w="50800">
            <a:solidFill>
              <a:srgbClr val="424242"/>
            </a:solidFill>
            <a:miter lim="400000"/>
          </a:ln>
        </p:spPr>
        <p:txBody>
          <a:bodyPr lIns="71437" tIns="71437" rIns="71437" bIns="71437" anchor="ctr"/>
          <a:lstStyle/>
          <a:p>
            <a:pPr>
              <a:defRPr sz="3200"/>
            </a:pPr>
            <a:endParaRPr/>
          </a:p>
        </p:txBody>
      </p:sp>
      <p:sp>
        <p:nvSpPr>
          <p:cNvPr id="679" name="Linie"/>
          <p:cNvSpPr/>
          <p:nvPr/>
        </p:nvSpPr>
        <p:spPr>
          <a:xfrm>
            <a:off x="9962914" y="2029296"/>
            <a:ext cx="11779041" cy="1"/>
          </a:xfrm>
          <a:prstGeom prst="line">
            <a:avLst/>
          </a:prstGeom>
          <a:ln w="50800">
            <a:solidFill>
              <a:srgbClr val="424242"/>
            </a:solidFill>
            <a:miter lim="400000"/>
          </a:ln>
        </p:spPr>
        <p:txBody>
          <a:bodyPr lIns="71437" tIns="71437" rIns="71437" bIns="71437" anchor="ctr"/>
          <a:lstStyle/>
          <a:p>
            <a:pPr>
              <a:defRPr sz="3200"/>
            </a:pPr>
            <a:endParaRPr/>
          </a:p>
        </p:txBody>
      </p:sp>
      <p:sp>
        <p:nvSpPr>
          <p:cNvPr id="680" name="Linie"/>
          <p:cNvSpPr/>
          <p:nvPr/>
        </p:nvSpPr>
        <p:spPr>
          <a:xfrm>
            <a:off x="9962914" y="5273873"/>
            <a:ext cx="11779041" cy="1"/>
          </a:xfrm>
          <a:prstGeom prst="line">
            <a:avLst/>
          </a:prstGeom>
          <a:ln w="50800">
            <a:solidFill>
              <a:srgbClr val="424242"/>
            </a:solidFill>
            <a:miter lim="400000"/>
          </a:ln>
        </p:spPr>
        <p:txBody>
          <a:bodyPr lIns="71437" tIns="71437" rIns="71437" bIns="71437" anchor="ctr"/>
          <a:lstStyle/>
          <a:p>
            <a:pPr>
              <a:defRPr sz="3200"/>
            </a:pPr>
            <a:endParaRPr/>
          </a:p>
        </p:txBody>
      </p:sp>
      <p:sp>
        <p:nvSpPr>
          <p:cNvPr id="681" name="concept &amp; visual design"/>
          <p:cNvSpPr txBox="1"/>
          <p:nvPr/>
        </p:nvSpPr>
        <p:spPr>
          <a:xfrm>
            <a:off x="9962913" y="3046226"/>
            <a:ext cx="10567630"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concept &amp; visual design</a:t>
            </a:r>
          </a:p>
        </p:txBody>
      </p:sp>
      <p:sp>
        <p:nvSpPr>
          <p:cNvPr id="682" name="original game idea"/>
          <p:cNvSpPr txBox="1"/>
          <p:nvPr/>
        </p:nvSpPr>
        <p:spPr>
          <a:xfrm>
            <a:off x="9962913" y="6300998"/>
            <a:ext cx="10567630"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original game idea</a:t>
            </a:r>
          </a:p>
        </p:txBody>
      </p:sp>
      <p:sp>
        <p:nvSpPr>
          <p:cNvPr id="683" name="photos"/>
          <p:cNvSpPr txBox="1"/>
          <p:nvPr/>
        </p:nvSpPr>
        <p:spPr>
          <a:xfrm>
            <a:off x="9962913" y="9550040"/>
            <a:ext cx="10567630"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photos</a:t>
            </a:r>
          </a:p>
        </p:txBody>
      </p:sp>
      <p:sp>
        <p:nvSpPr>
          <p:cNvPr id="684" name="font: signika by anna giedryś"/>
          <p:cNvSpPr txBox="1"/>
          <p:nvPr/>
        </p:nvSpPr>
        <p:spPr>
          <a:xfrm>
            <a:off x="9962913" y="11577687"/>
            <a:ext cx="10567630"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6400"/>
              </a:lnSpc>
              <a:defRPr sz="4800" baseline="-27083">
                <a:solidFill>
                  <a:srgbClr val="424242"/>
                </a:solidFill>
                <a:latin typeface="Signika"/>
                <a:ea typeface="Signika"/>
                <a:cs typeface="Signika"/>
                <a:sym typeface="Signika"/>
              </a:defRPr>
            </a:pPr>
            <a:r>
              <a:rPr sz="7200"/>
              <a:t>font: </a:t>
            </a:r>
            <a:r>
              <a:rPr sz="7200" b="1"/>
              <a:t>signika</a:t>
            </a:r>
            <a:r>
              <a:rPr sz="7200"/>
              <a:t> by </a:t>
            </a:r>
            <a:r>
              <a:rPr sz="7200" b="1"/>
              <a:t>anna giedryś</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nodeType="afterEffect">
                                  <p:stCondLst>
                                    <p:cond delay="0"/>
                                  </p:stCondLst>
                                  <p:childTnLst>
                                    <p:animMotion origin="layout" path="M 0.000000 0.000000 L -0.316326 -0.000000" pathEditMode="relative">
                                      <p:cBhvr>
                                        <p:cTn id="6" dur="1000" fill="hold"/>
                                        <p:tgtEl>
                                          <p:spTgt spid="673"/>
                                        </p:tgtEl>
                                        <p:attrNameLst>
                                          <p:attrName>ppt_x</p:attrName>
                                          <p:attrName>ppt_y</p:attrName>
                                        </p:attrNameLst>
                                      </p:cBhvr>
                                    </p:animMotion>
                                  </p:childTnLst>
                                </p:cTn>
                              </p:par>
                            </p:childTnLst>
                          </p:cTn>
                        </p:par>
                        <p:par>
                          <p:cTn id="7" fill="hold">
                            <p:stCondLst>
                              <p:cond delay="1000"/>
                            </p:stCondLst>
                            <p:childTnLst>
                              <p:par>
                                <p:cTn id="8" presetID="1" presetClass="entr" presetSubtype="0" fill="hold" grpId="2" nodeType="afterEffect">
                                  <p:stCondLst>
                                    <p:cond delay="0"/>
                                  </p:stCondLst>
                                  <p:iterate type="lt">
                                    <p:tmAbs val="100"/>
                                  </p:iterate>
                                  <p:childTnLst>
                                    <p:set>
                                      <p:cBhvr>
                                        <p:cTn id="9" fill="hold"/>
                                        <p:tgtEl>
                                          <p:spTgt spid="674"/>
                                        </p:tgtEl>
                                        <p:attrNameLst>
                                          <p:attrName>style.visibility</p:attrName>
                                        </p:attrNameLst>
                                      </p:cBhvr>
                                      <p:to>
                                        <p:strVal val="visible"/>
                                      </p:to>
                                    </p:set>
                                  </p:childTnLst>
                                </p:cTn>
                              </p:par>
                            </p:childTnLst>
                          </p:cTn>
                        </p:par>
                        <p:par>
                          <p:cTn id="10" fill="hold">
                            <p:stCondLst>
                              <p:cond delay="1000"/>
                            </p:stCondLst>
                            <p:childTnLst>
                              <p:par>
                                <p:cTn id="11" presetID="9" presetClass="entr" fill="hold" grpId="3" nodeType="afterEffect">
                                  <p:stCondLst>
                                    <p:cond delay="0"/>
                                  </p:stCondLst>
                                  <p:iterate>
                                    <p:tmAbs val="0"/>
                                  </p:iterate>
                                  <p:childTnLst>
                                    <p:set>
                                      <p:cBhvr>
                                        <p:cTn id="12" fill="hold"/>
                                        <p:tgtEl>
                                          <p:spTgt spid="679"/>
                                        </p:tgtEl>
                                        <p:attrNameLst>
                                          <p:attrName>style.visibility</p:attrName>
                                        </p:attrNameLst>
                                      </p:cBhvr>
                                      <p:to>
                                        <p:strVal val="visible"/>
                                      </p:to>
                                    </p:set>
                                    <p:animEffect transition="in" filter="dissolve">
                                      <p:cBhvr>
                                        <p:cTn id="13" dur="2000"/>
                                        <p:tgtEl>
                                          <p:spTgt spid="679"/>
                                        </p:tgtEl>
                                      </p:cBhvr>
                                    </p:animEffect>
                                  </p:childTnLst>
                                </p:cTn>
                              </p:par>
                            </p:childTnLst>
                          </p:cTn>
                        </p:par>
                        <p:par>
                          <p:cTn id="14" fill="hold">
                            <p:stCondLst>
                              <p:cond delay="3000"/>
                            </p:stCondLst>
                            <p:childTnLst>
                              <p:par>
                                <p:cTn id="15" presetID="1" presetClass="entr" presetSubtype="0" fill="hold" grpId="4" nodeType="afterEffect">
                                  <p:stCondLst>
                                    <p:cond delay="0"/>
                                  </p:stCondLst>
                                  <p:iterate type="lt">
                                    <p:tmAbs val="100"/>
                                  </p:iterate>
                                  <p:childTnLst>
                                    <p:set>
                                      <p:cBhvr>
                                        <p:cTn id="16" fill="hold"/>
                                        <p:tgtEl>
                                          <p:spTgt spid="675"/>
                                        </p:tgtEl>
                                        <p:attrNameLst>
                                          <p:attrName>style.visibility</p:attrName>
                                        </p:attrNameLst>
                                      </p:cBhvr>
                                      <p:to>
                                        <p:strVal val="visible"/>
                                      </p:to>
                                    </p:set>
                                  </p:childTnLst>
                                </p:cTn>
                              </p:par>
                            </p:childTnLst>
                          </p:cTn>
                        </p:par>
                        <p:par>
                          <p:cTn id="17" fill="hold">
                            <p:stCondLst>
                              <p:cond delay="3000"/>
                            </p:stCondLst>
                            <p:childTnLst>
                              <p:par>
                                <p:cTn id="18" presetID="1" presetClass="entr" presetSubtype="0" fill="hold" grpId="5" nodeType="afterEffect">
                                  <p:stCondLst>
                                    <p:cond delay="0"/>
                                  </p:stCondLst>
                                  <p:iterate type="lt">
                                    <p:tmAbs val="100"/>
                                  </p:iterate>
                                  <p:childTnLst>
                                    <p:set>
                                      <p:cBhvr>
                                        <p:cTn id="19" fill="hold"/>
                                        <p:tgtEl>
                                          <p:spTgt spid="681"/>
                                        </p:tgtEl>
                                        <p:attrNameLst>
                                          <p:attrName>style.visibility</p:attrName>
                                        </p:attrNameLst>
                                      </p:cBhvr>
                                      <p:to>
                                        <p:strVal val="visible"/>
                                      </p:to>
                                    </p:set>
                                  </p:childTnLst>
                                </p:cTn>
                              </p:par>
                            </p:childTnLst>
                          </p:cTn>
                        </p:par>
                        <p:par>
                          <p:cTn id="20" fill="hold">
                            <p:stCondLst>
                              <p:cond delay="3000"/>
                            </p:stCondLst>
                            <p:childTnLst>
                              <p:par>
                                <p:cTn id="21" presetID="9" presetClass="entr" fill="hold" grpId="6" nodeType="afterEffect">
                                  <p:stCondLst>
                                    <p:cond delay="0"/>
                                  </p:stCondLst>
                                  <p:iterate>
                                    <p:tmAbs val="0"/>
                                  </p:iterate>
                                  <p:childTnLst>
                                    <p:set>
                                      <p:cBhvr>
                                        <p:cTn id="22" fill="hold"/>
                                        <p:tgtEl>
                                          <p:spTgt spid="680"/>
                                        </p:tgtEl>
                                        <p:attrNameLst>
                                          <p:attrName>style.visibility</p:attrName>
                                        </p:attrNameLst>
                                      </p:cBhvr>
                                      <p:to>
                                        <p:strVal val="visible"/>
                                      </p:to>
                                    </p:set>
                                    <p:animEffect transition="in" filter="dissolve">
                                      <p:cBhvr>
                                        <p:cTn id="23" dur="2000"/>
                                        <p:tgtEl>
                                          <p:spTgt spid="680"/>
                                        </p:tgtEl>
                                      </p:cBhvr>
                                    </p:animEffect>
                                  </p:childTnLst>
                                </p:cTn>
                              </p:par>
                            </p:childTnLst>
                          </p:cTn>
                        </p:par>
                        <p:par>
                          <p:cTn id="24" fill="hold">
                            <p:stCondLst>
                              <p:cond delay="5000"/>
                            </p:stCondLst>
                            <p:childTnLst>
                              <p:par>
                                <p:cTn id="25" presetID="1" presetClass="entr" presetSubtype="0" fill="hold" grpId="7" nodeType="afterEffect">
                                  <p:stCondLst>
                                    <p:cond delay="0"/>
                                  </p:stCondLst>
                                  <p:iterate type="lt">
                                    <p:tmAbs val="100"/>
                                  </p:iterate>
                                  <p:childTnLst>
                                    <p:set>
                                      <p:cBhvr>
                                        <p:cTn id="26" fill="hold"/>
                                        <p:tgtEl>
                                          <p:spTgt spid="676"/>
                                        </p:tgtEl>
                                        <p:attrNameLst>
                                          <p:attrName>style.visibility</p:attrName>
                                        </p:attrNameLst>
                                      </p:cBhvr>
                                      <p:to>
                                        <p:strVal val="visible"/>
                                      </p:to>
                                    </p:set>
                                  </p:childTnLst>
                                </p:cTn>
                              </p:par>
                            </p:childTnLst>
                          </p:cTn>
                        </p:par>
                        <p:par>
                          <p:cTn id="27" fill="hold">
                            <p:stCondLst>
                              <p:cond delay="5000"/>
                            </p:stCondLst>
                            <p:childTnLst>
                              <p:par>
                                <p:cTn id="28" presetID="1" presetClass="entr" presetSubtype="0" fill="hold" grpId="8" nodeType="afterEffect">
                                  <p:stCondLst>
                                    <p:cond delay="0"/>
                                  </p:stCondLst>
                                  <p:iterate type="lt">
                                    <p:tmAbs val="100"/>
                                  </p:iterate>
                                  <p:childTnLst>
                                    <p:set>
                                      <p:cBhvr>
                                        <p:cTn id="29" fill="hold"/>
                                        <p:tgtEl>
                                          <p:spTgt spid="682"/>
                                        </p:tgtEl>
                                        <p:attrNameLst>
                                          <p:attrName>style.visibility</p:attrName>
                                        </p:attrNameLst>
                                      </p:cBhvr>
                                      <p:to>
                                        <p:strVal val="visible"/>
                                      </p:to>
                                    </p:set>
                                  </p:childTnLst>
                                </p:cTn>
                              </p:par>
                            </p:childTnLst>
                          </p:cTn>
                        </p:par>
                        <p:par>
                          <p:cTn id="30" fill="hold">
                            <p:stCondLst>
                              <p:cond delay="5000"/>
                            </p:stCondLst>
                            <p:childTnLst>
                              <p:par>
                                <p:cTn id="31" presetID="9" presetClass="entr" fill="hold" grpId="9" nodeType="afterEffect">
                                  <p:stCondLst>
                                    <p:cond delay="0"/>
                                  </p:stCondLst>
                                  <p:iterate>
                                    <p:tmAbs val="0"/>
                                  </p:iterate>
                                  <p:childTnLst>
                                    <p:set>
                                      <p:cBhvr>
                                        <p:cTn id="32" fill="hold"/>
                                        <p:tgtEl>
                                          <p:spTgt spid="678"/>
                                        </p:tgtEl>
                                        <p:attrNameLst>
                                          <p:attrName>style.visibility</p:attrName>
                                        </p:attrNameLst>
                                      </p:cBhvr>
                                      <p:to>
                                        <p:strVal val="visible"/>
                                      </p:to>
                                    </p:set>
                                    <p:animEffect transition="in" filter="dissolve">
                                      <p:cBhvr>
                                        <p:cTn id="33" dur="2000"/>
                                        <p:tgtEl>
                                          <p:spTgt spid="678"/>
                                        </p:tgtEl>
                                      </p:cBhvr>
                                    </p:animEffect>
                                  </p:childTnLst>
                                </p:cTn>
                              </p:par>
                            </p:childTnLst>
                          </p:cTn>
                        </p:par>
                        <p:par>
                          <p:cTn id="34" fill="hold">
                            <p:stCondLst>
                              <p:cond delay="7000"/>
                            </p:stCondLst>
                            <p:childTnLst>
                              <p:par>
                                <p:cTn id="35" presetID="1" presetClass="entr" presetSubtype="0" fill="hold" grpId="10" nodeType="afterEffect">
                                  <p:stCondLst>
                                    <p:cond delay="0"/>
                                  </p:stCondLst>
                                  <p:iterate type="lt">
                                    <p:tmAbs val="100"/>
                                  </p:iterate>
                                  <p:childTnLst>
                                    <p:set>
                                      <p:cBhvr>
                                        <p:cTn id="36" fill="hold"/>
                                        <p:tgtEl>
                                          <p:spTgt spid="677"/>
                                        </p:tgtEl>
                                        <p:attrNameLst>
                                          <p:attrName>style.visibility</p:attrName>
                                        </p:attrNameLst>
                                      </p:cBhvr>
                                      <p:to>
                                        <p:strVal val="visible"/>
                                      </p:to>
                                    </p:set>
                                  </p:childTnLst>
                                </p:cTn>
                              </p:par>
                            </p:childTnLst>
                          </p:cTn>
                        </p:par>
                        <p:par>
                          <p:cTn id="37" fill="hold">
                            <p:stCondLst>
                              <p:cond delay="7000"/>
                            </p:stCondLst>
                            <p:childTnLst>
                              <p:par>
                                <p:cTn id="38" presetID="1" presetClass="entr" presetSubtype="0" fill="hold" grpId="11" nodeType="afterEffect">
                                  <p:stCondLst>
                                    <p:cond delay="0"/>
                                  </p:stCondLst>
                                  <p:iterate type="lt">
                                    <p:tmAbs val="100"/>
                                  </p:iterate>
                                  <p:childTnLst>
                                    <p:set>
                                      <p:cBhvr>
                                        <p:cTn id="39" fill="hold"/>
                                        <p:tgtEl>
                                          <p:spTgt spid="683"/>
                                        </p:tgtEl>
                                        <p:attrNameLst>
                                          <p:attrName>style.visibility</p:attrName>
                                        </p:attrNameLst>
                                      </p:cBhvr>
                                      <p:to>
                                        <p:strVal val="visible"/>
                                      </p:to>
                                    </p:set>
                                  </p:childTnLst>
                                </p:cTn>
                              </p:par>
                            </p:childTnLst>
                          </p:cTn>
                        </p:par>
                        <p:par>
                          <p:cTn id="40" fill="hold">
                            <p:stCondLst>
                              <p:cond delay="7000"/>
                            </p:stCondLst>
                            <p:childTnLst>
                              <p:par>
                                <p:cTn id="41" presetID="1" presetClass="entr" presetSubtype="0" fill="hold" grpId="12" nodeType="afterEffect">
                                  <p:stCondLst>
                                    <p:cond delay="0"/>
                                  </p:stCondLst>
                                  <p:iterate type="lt">
                                    <p:tmAbs val="100"/>
                                  </p:iterate>
                                  <p:childTnLst>
                                    <p:set>
                                      <p:cBhvr>
                                        <p:cTn id="42" fill="hold"/>
                                        <p:tgtEl>
                                          <p:spTgt spid="6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4" grpId="2" animBg="1" advAuto="0"/>
      <p:bldP spid="675" grpId="4" animBg="1" advAuto="0"/>
      <p:bldP spid="676" grpId="7" animBg="1" advAuto="0"/>
      <p:bldP spid="677" grpId="10" animBg="1" advAuto="0"/>
      <p:bldP spid="678" grpId="9" animBg="1" advAuto="0"/>
      <p:bldP spid="679" grpId="3" animBg="1" advAuto="0"/>
      <p:bldP spid="680" grpId="6" animBg="1" advAuto="0"/>
      <p:bldP spid="681" grpId="5" animBg="1" advAuto="0"/>
      <p:bldP spid="682" grpId="8" animBg="1" advAuto="0"/>
      <p:bldP spid="683" grpId="11" animBg="1" advAuto="0"/>
      <p:bldP spid="684" grpId="12"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686" name="Rechteck"/>
          <p:cNvSpPr/>
          <p:nvPr/>
        </p:nvSpPr>
        <p:spPr>
          <a:xfrm>
            <a:off x="8333097" y="0"/>
            <a:ext cx="24384001"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687" name="THANK…"/>
          <p:cNvSpPr txBox="1"/>
          <p:nvPr/>
        </p:nvSpPr>
        <p:spPr>
          <a:xfrm>
            <a:off x="11174325" y="3041141"/>
            <a:ext cx="19101124" cy="764328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19200"/>
              </a:lnSpc>
              <a:defRPr sz="19600" b="1" cap="all" baseline="-3571">
                <a:solidFill>
                  <a:srgbClr val="424242"/>
                </a:solidFill>
                <a:latin typeface="Signika"/>
                <a:ea typeface="Signika"/>
                <a:cs typeface="Signika"/>
                <a:sym typeface="Signika"/>
              </a:defRPr>
            </a:pPr>
            <a:r>
              <a:rPr sz="29400" dirty="0"/>
              <a:t>THANK </a:t>
            </a:r>
          </a:p>
          <a:p>
            <a:pPr algn="l" defTabSz="457200">
              <a:lnSpc>
                <a:spcPts val="19200"/>
              </a:lnSpc>
              <a:defRPr sz="19600" b="1" cap="all" baseline="-3571">
                <a:solidFill>
                  <a:srgbClr val="424242"/>
                </a:solidFill>
                <a:latin typeface="Signika"/>
                <a:ea typeface="Signika"/>
                <a:cs typeface="Signika"/>
                <a:sym typeface="Signika"/>
              </a:defRPr>
            </a:pPr>
            <a:r>
              <a:rPr sz="29400" dirty="0"/>
              <a:t>YOU FOR </a:t>
            </a:r>
          </a:p>
          <a:p>
            <a:pPr algn="l" defTabSz="457200">
              <a:lnSpc>
                <a:spcPts val="19200"/>
              </a:lnSpc>
              <a:defRPr sz="19600" b="1" cap="all" baseline="-3571">
                <a:solidFill>
                  <a:srgbClr val="424242"/>
                </a:solidFill>
                <a:latin typeface="Signika"/>
                <a:ea typeface="Signika"/>
                <a:cs typeface="Signika"/>
                <a:sym typeface="Signika"/>
              </a:defRPr>
            </a:pPr>
            <a:r>
              <a:rPr sz="29400" dirty="0"/>
              <a:t>PLAYING</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689" name="Rechteck"/>
          <p:cNvSpPr/>
          <p:nvPr/>
        </p:nvSpPr>
        <p:spPr>
          <a:xfrm>
            <a:off x="8333097" y="0"/>
            <a:ext cx="24384001"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690" name="PICREATE"/>
          <p:cNvSpPr txBox="1"/>
          <p:nvPr/>
        </p:nvSpPr>
        <p:spPr>
          <a:xfrm>
            <a:off x="11073010" y="5045827"/>
            <a:ext cx="19101124" cy="256159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19200"/>
              </a:lnSpc>
              <a:defRPr sz="19600" b="1" cap="all" baseline="-3571">
                <a:solidFill>
                  <a:srgbClr val="424242"/>
                </a:solidFill>
                <a:latin typeface="Signika"/>
                <a:ea typeface="Signika"/>
                <a:cs typeface="Signika"/>
                <a:sym typeface="Signika"/>
              </a:defRPr>
            </a:lvl1pPr>
          </a:lstStyle>
          <a:p>
            <a:r>
              <a:rPr sz="29400" dirty="0"/>
              <a:t>PICREATE</a:t>
            </a:r>
          </a:p>
        </p:txBody>
      </p:sp>
      <p:sp>
        <p:nvSpPr>
          <p:cNvPr id="691" name="MY UNCLE’S LOST PHOTOS"/>
          <p:cNvSpPr txBox="1"/>
          <p:nvPr/>
        </p:nvSpPr>
        <p:spPr>
          <a:xfrm>
            <a:off x="11174610" y="7488717"/>
            <a:ext cx="11786543" cy="118596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dirty="0"/>
              <a:t>MY UNCLE’S LOST PHOTOS</a:t>
            </a:r>
          </a:p>
        </p:txBody>
      </p:sp>
      <p:grpSp>
        <p:nvGrpSpPr>
          <p:cNvPr id="696" name="Gruppieren"/>
          <p:cNvGrpSpPr/>
          <p:nvPr/>
        </p:nvGrpSpPr>
        <p:grpSpPr>
          <a:xfrm>
            <a:off x="-5480943" y="1833202"/>
            <a:ext cx="15033242" cy="11283793"/>
            <a:chOff x="0" y="0"/>
            <a:chExt cx="15033241" cy="11283791"/>
          </a:xfrm>
        </p:grpSpPr>
        <p:grpSp>
          <p:nvGrpSpPr>
            <p:cNvPr id="694" name="Gruppieren"/>
            <p:cNvGrpSpPr/>
            <p:nvPr/>
          </p:nvGrpSpPr>
          <p:grpSpPr>
            <a:xfrm>
              <a:off x="0" y="0"/>
              <a:ext cx="15033241" cy="10287000"/>
              <a:chOff x="0" y="0"/>
              <a:chExt cx="15033240" cy="10287000"/>
            </a:xfrm>
          </p:grpSpPr>
          <p:sp>
            <p:nvSpPr>
              <p:cNvPr id="692"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693" name="Rechteck"/>
              <p:cNvSpPr/>
              <p:nvPr/>
            </p:nvSpPr>
            <p:spPr>
              <a:xfrm>
                <a:off x="406400" y="399293"/>
                <a:ext cx="14224000" cy="9486901"/>
              </a:xfrm>
              <a:prstGeom prst="rect">
                <a:avLst/>
              </a:prstGeom>
              <a:solidFill>
                <a:srgbClr val="D6D6D6"/>
              </a:solidFill>
              <a:ln w="12700" cap="flat">
                <a:noFill/>
                <a:miter lim="400000"/>
              </a:ln>
              <a:effectLst/>
            </p:spPr>
            <p:txBody>
              <a:bodyPr wrap="square" lIns="71437" tIns="71437" rIns="71437" bIns="71437" numCol="1" anchor="ctr">
                <a:noAutofit/>
              </a:bodyPr>
              <a:lstStyle/>
              <a:p>
                <a:pPr>
                  <a:defRPr sz="3200">
                    <a:solidFill>
                      <a:srgbClr val="FFFFFF"/>
                    </a:solidFill>
                  </a:defRPr>
                </a:pPr>
                <a:endParaRPr/>
              </a:p>
            </p:txBody>
          </p:sp>
        </p:grpSp>
        <p:sp>
          <p:nvSpPr>
            <p:cNvPr id="695" name="?"/>
            <p:cNvSpPr txBox="1"/>
            <p:nvPr/>
          </p:nvSpPr>
          <p:spPr>
            <a:xfrm>
              <a:off x="8297560" y="4057005"/>
              <a:ext cx="6214052" cy="72267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19200"/>
                </a:lnSpc>
                <a:defRPr sz="80000" b="1" cap="all" baseline="-875">
                  <a:solidFill>
                    <a:srgbClr val="FFFFFF"/>
                  </a:solidFill>
                  <a:latin typeface="Signika"/>
                  <a:ea typeface="Signika"/>
                  <a:cs typeface="Signika"/>
                  <a:sym typeface="Signika"/>
                </a:defRPr>
              </a:pPr>
              <a:endParaRPr sz="120000" dirty="0"/>
            </a:p>
            <a:p>
              <a:pPr algn="l" defTabSz="457200">
                <a:lnSpc>
                  <a:spcPts val="19200"/>
                </a:lnSpc>
                <a:defRPr sz="80000" b="1" cap="all" baseline="-875">
                  <a:solidFill>
                    <a:srgbClr val="FFFFFF"/>
                  </a:solidFill>
                  <a:latin typeface="Signika"/>
                  <a:ea typeface="Signika"/>
                  <a:cs typeface="Signika"/>
                  <a:sym typeface="Signika"/>
                </a:defRPr>
              </a:pPr>
              <a:r>
                <a:rPr sz="120000" dirty="0"/>
                <a:t>?</a:t>
              </a:r>
            </a:p>
          </p:txBody>
        </p:sp>
      </p:gr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nodeType="afterEffect">
                                  <p:stCondLst>
                                    <p:cond delay="0"/>
                                  </p:stCondLst>
                                  <p:childTnLst>
                                    <p:animMotion origin="layout" path="M 0.000000 0.000000 L -0.341744 0.000000" pathEditMode="relative">
                                      <p:cBhvr>
                                        <p:cTn id="6" dur="1000" fill="hold"/>
                                        <p:tgtEl>
                                          <p:spTgt spid="689"/>
                                        </p:tgtEl>
                                        <p:attrNameLst>
                                          <p:attrName>ppt_x</p:attrName>
                                          <p:attrName>ppt_y</p:attrName>
                                        </p:attrNameLst>
                                      </p:cBhvr>
                                    </p:animMotion>
                                  </p:childTnLst>
                                </p:cTn>
                              </p:par>
                            </p:childTnLst>
                          </p:cTn>
                        </p:par>
                        <p:par>
                          <p:cTn id="7" fill="hold">
                            <p:stCondLst>
                              <p:cond delay="1000"/>
                            </p:stCondLst>
                            <p:childTnLst>
                              <p:par>
                                <p:cTn id="8" presetID="9" presetClass="entr" fill="hold" grpId="2" nodeType="afterEffect">
                                  <p:stCondLst>
                                    <p:cond delay="0"/>
                                  </p:stCondLst>
                                  <p:iterate>
                                    <p:tmAbs val="0"/>
                                  </p:iterate>
                                  <p:childTnLst>
                                    <p:set>
                                      <p:cBhvr>
                                        <p:cTn id="9" fill="hold"/>
                                        <p:tgtEl>
                                          <p:spTgt spid="696"/>
                                        </p:tgtEl>
                                        <p:attrNameLst>
                                          <p:attrName>style.visibility</p:attrName>
                                        </p:attrNameLst>
                                      </p:cBhvr>
                                      <p:to>
                                        <p:strVal val="visible"/>
                                      </p:to>
                                    </p:set>
                                    <p:animEffect transition="in" filter="dissolve">
                                      <p:cBhvr>
                                        <p:cTn id="10" dur="2500"/>
                                        <p:tgtEl>
                                          <p:spTgt spid="6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 grpId="2"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81" name="Rechteck"/>
          <p:cNvSpPr/>
          <p:nvPr/>
        </p:nvSpPr>
        <p:spPr>
          <a:xfrm>
            <a:off x="8333097" y="0"/>
            <a:ext cx="16050903"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82" name="YOU NEED"/>
          <p:cNvSpPr txBox="1"/>
          <p:nvPr/>
        </p:nvSpPr>
        <p:spPr>
          <a:xfrm>
            <a:off x="1828031" y="2232496"/>
            <a:ext cx="9350822" cy="118596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dirty="0"/>
              <a:t>YOU NEED</a:t>
            </a:r>
          </a:p>
        </p:txBody>
      </p:sp>
      <p:sp>
        <p:nvSpPr>
          <p:cNvPr id="83" name="your phone or any other digital camera you can shoot and share images with"/>
          <p:cNvSpPr txBox="1"/>
          <p:nvPr/>
        </p:nvSpPr>
        <p:spPr>
          <a:xfrm>
            <a:off x="9962913" y="6288523"/>
            <a:ext cx="11779041" cy="161133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your phone or any other digital camera you can shoot and share images with</a:t>
            </a:r>
          </a:p>
        </p:txBody>
      </p:sp>
      <p:sp>
        <p:nvSpPr>
          <p:cNvPr id="84" name="fun starts at four, but the more the merrier :)"/>
          <p:cNvSpPr txBox="1"/>
          <p:nvPr/>
        </p:nvSpPr>
        <p:spPr>
          <a:xfrm>
            <a:off x="9962913" y="3046226"/>
            <a:ext cx="1177904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fun starts at four, but the more the merrier :)</a:t>
            </a:r>
          </a:p>
        </p:txBody>
      </p:sp>
      <p:sp>
        <p:nvSpPr>
          <p:cNvPr id="85" name="Linie"/>
          <p:cNvSpPr/>
          <p:nvPr/>
        </p:nvSpPr>
        <p:spPr>
          <a:xfrm>
            <a:off x="9962914" y="5451673"/>
            <a:ext cx="11779041" cy="1"/>
          </a:xfrm>
          <a:prstGeom prst="line">
            <a:avLst/>
          </a:prstGeom>
          <a:ln w="50800">
            <a:solidFill>
              <a:srgbClr val="424242"/>
            </a:solidFill>
            <a:miter lim="400000"/>
          </a:ln>
        </p:spPr>
        <p:txBody>
          <a:bodyPr lIns="71437" tIns="71437" rIns="71437" bIns="71437" anchor="ctr"/>
          <a:lstStyle/>
          <a:p>
            <a:pPr>
              <a:defRPr sz="3200"/>
            </a:pPr>
            <a:endParaRPr/>
          </a:p>
        </p:txBody>
      </p:sp>
      <p:sp>
        <p:nvSpPr>
          <p:cNvPr id="86" name="Linie"/>
          <p:cNvSpPr/>
          <p:nvPr/>
        </p:nvSpPr>
        <p:spPr>
          <a:xfrm>
            <a:off x="9962914" y="2207096"/>
            <a:ext cx="11779041" cy="1"/>
          </a:xfrm>
          <a:prstGeom prst="line">
            <a:avLst/>
          </a:prstGeom>
          <a:ln w="50800">
            <a:solidFill>
              <a:srgbClr val="424242"/>
            </a:solidFill>
            <a:miter lim="400000"/>
          </a:ln>
        </p:spPr>
        <p:txBody>
          <a:bodyPr lIns="71437" tIns="71437" rIns="71437" bIns="71437" anchor="ctr"/>
          <a:lstStyle/>
          <a:p>
            <a:pPr>
              <a:defRPr sz="3200"/>
            </a:pPr>
            <a:endParaRPr/>
          </a:p>
        </p:txBody>
      </p:sp>
      <p:sp>
        <p:nvSpPr>
          <p:cNvPr id="87" name="Discord or Slack might work best as you can upload images to chat and vote with emojis."/>
          <p:cNvSpPr txBox="1"/>
          <p:nvPr/>
        </p:nvSpPr>
        <p:spPr>
          <a:xfrm>
            <a:off x="9962913" y="9550040"/>
            <a:ext cx="11779041" cy="161133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Discord or Slack might work best as you can upload images to chat and vote with emojis.</a:t>
            </a:r>
          </a:p>
        </p:txBody>
      </p:sp>
      <p:sp>
        <p:nvSpPr>
          <p:cNvPr id="88" name="Linie"/>
          <p:cNvSpPr/>
          <p:nvPr/>
        </p:nvSpPr>
        <p:spPr>
          <a:xfrm>
            <a:off x="9962913" y="8712485"/>
            <a:ext cx="11779041" cy="1"/>
          </a:xfrm>
          <a:prstGeom prst="line">
            <a:avLst/>
          </a:prstGeom>
          <a:ln w="50800">
            <a:solidFill>
              <a:srgbClr val="424242"/>
            </a:solidFill>
            <a:miter lim="400000"/>
          </a:ln>
        </p:spPr>
        <p:txBody>
          <a:bodyPr lIns="71437" tIns="71437" rIns="71437" bIns="71437" anchor="ctr"/>
          <a:lstStyle/>
          <a:p>
            <a:pPr>
              <a:defRPr sz="3200"/>
            </a:pPr>
            <a:endParaRPr/>
          </a:p>
        </p:txBody>
      </p:sp>
      <p:sp>
        <p:nvSpPr>
          <p:cNvPr id="89" name="players"/>
          <p:cNvSpPr txBox="1"/>
          <p:nvPr/>
        </p:nvSpPr>
        <p:spPr>
          <a:xfrm>
            <a:off x="9962913" y="2232496"/>
            <a:ext cx="1177904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players</a:t>
            </a:r>
          </a:p>
        </p:txBody>
      </p:sp>
      <p:sp>
        <p:nvSpPr>
          <p:cNvPr id="90" name="a camera"/>
          <p:cNvSpPr txBox="1"/>
          <p:nvPr/>
        </p:nvSpPr>
        <p:spPr>
          <a:xfrm>
            <a:off x="9962913" y="5477073"/>
            <a:ext cx="1177904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a camera</a:t>
            </a:r>
          </a:p>
        </p:txBody>
      </p:sp>
      <p:sp>
        <p:nvSpPr>
          <p:cNvPr id="91" name="a video conferencing app"/>
          <p:cNvSpPr txBox="1"/>
          <p:nvPr/>
        </p:nvSpPr>
        <p:spPr>
          <a:xfrm>
            <a:off x="9962913" y="8687085"/>
            <a:ext cx="10567629"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a video conferencing app</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iterate type="lt">
                                    <p:tmAbs val="100"/>
                                  </p:iterate>
                                  <p:childTnLst>
                                    <p:set>
                                      <p:cBhvr>
                                        <p:cTn id="6" fill="hold"/>
                                        <p:tgtEl>
                                          <p:spTgt spid="82"/>
                                        </p:tgtEl>
                                        <p:attrNameLst>
                                          <p:attrName>style.visibility</p:attrName>
                                        </p:attrNameLst>
                                      </p:cBhvr>
                                      <p:to>
                                        <p:strVal val="visible"/>
                                      </p:to>
                                    </p:set>
                                  </p:childTnLst>
                                </p:cTn>
                              </p:par>
                            </p:childTnLst>
                          </p:cTn>
                        </p:par>
                        <p:par>
                          <p:cTn id="7" fill="hold">
                            <p:stCondLst>
                              <p:cond delay="0"/>
                            </p:stCondLst>
                            <p:childTnLst>
                              <p:par>
                                <p:cTn id="8" presetID="9" presetClass="entr" fill="hold" grpId="2" nodeType="afterEffect">
                                  <p:stCondLst>
                                    <p:cond delay="0"/>
                                  </p:stCondLst>
                                  <p:iterate>
                                    <p:tmAbs val="0"/>
                                  </p:iterate>
                                  <p:childTnLst>
                                    <p:set>
                                      <p:cBhvr>
                                        <p:cTn id="9" fill="hold"/>
                                        <p:tgtEl>
                                          <p:spTgt spid="86"/>
                                        </p:tgtEl>
                                        <p:attrNameLst>
                                          <p:attrName>style.visibility</p:attrName>
                                        </p:attrNameLst>
                                      </p:cBhvr>
                                      <p:to>
                                        <p:strVal val="visible"/>
                                      </p:to>
                                    </p:set>
                                    <p:animEffect transition="in" filter="dissolve">
                                      <p:cBhvr>
                                        <p:cTn id="10" dur="2000"/>
                                        <p:tgtEl>
                                          <p:spTgt spid="86"/>
                                        </p:tgtEl>
                                      </p:cBhvr>
                                    </p:animEffect>
                                  </p:childTnLst>
                                </p:cTn>
                              </p:par>
                            </p:childTnLst>
                          </p:cTn>
                        </p:par>
                        <p:par>
                          <p:cTn id="11" fill="hold">
                            <p:stCondLst>
                              <p:cond delay="2000"/>
                            </p:stCondLst>
                            <p:childTnLst>
                              <p:par>
                                <p:cTn id="12" presetID="1" presetClass="entr" presetSubtype="0" fill="hold" grpId="3" nodeType="afterEffect">
                                  <p:stCondLst>
                                    <p:cond delay="0"/>
                                  </p:stCondLst>
                                  <p:iterate type="lt">
                                    <p:tmAbs val="100"/>
                                  </p:iterate>
                                  <p:childTnLst>
                                    <p:set>
                                      <p:cBhvr>
                                        <p:cTn id="13" fill="hold"/>
                                        <p:tgtEl>
                                          <p:spTgt spid="89"/>
                                        </p:tgtEl>
                                        <p:attrNameLst>
                                          <p:attrName>style.visibility</p:attrName>
                                        </p:attrNameLst>
                                      </p:cBhvr>
                                      <p:to>
                                        <p:strVal val="visible"/>
                                      </p:to>
                                    </p:set>
                                  </p:childTnLst>
                                </p:cTn>
                              </p:par>
                            </p:childTnLst>
                          </p:cTn>
                        </p:par>
                        <p:par>
                          <p:cTn id="14" fill="hold">
                            <p:stCondLst>
                              <p:cond delay="2000"/>
                            </p:stCondLst>
                            <p:childTnLst>
                              <p:par>
                                <p:cTn id="15" presetID="1" presetClass="entr" presetSubtype="0" fill="hold" grpId="4" nodeType="afterEffect">
                                  <p:stCondLst>
                                    <p:cond delay="0"/>
                                  </p:stCondLst>
                                  <p:iterate type="lt">
                                    <p:tmAbs val="100"/>
                                  </p:iterate>
                                  <p:childTnLst>
                                    <p:set>
                                      <p:cBhvr>
                                        <p:cTn id="16" fill="hold"/>
                                        <p:tgtEl>
                                          <p:spTgt spid="84"/>
                                        </p:tgtEl>
                                        <p:attrNameLst>
                                          <p:attrName>style.visibility</p:attrName>
                                        </p:attrNameLst>
                                      </p:cBhvr>
                                      <p:to>
                                        <p:strVal val="visible"/>
                                      </p:to>
                                    </p:set>
                                  </p:childTnLst>
                                </p:cTn>
                              </p:par>
                            </p:childTnLst>
                          </p:cTn>
                        </p:par>
                        <p:par>
                          <p:cTn id="17" fill="hold">
                            <p:stCondLst>
                              <p:cond delay="2000"/>
                            </p:stCondLst>
                            <p:childTnLst>
                              <p:par>
                                <p:cTn id="18" presetID="9" presetClass="entr" fill="hold" grpId="5" nodeType="afterEffect">
                                  <p:stCondLst>
                                    <p:cond delay="0"/>
                                  </p:stCondLst>
                                  <p:iterate>
                                    <p:tmAbs val="0"/>
                                  </p:iterate>
                                  <p:childTnLst>
                                    <p:set>
                                      <p:cBhvr>
                                        <p:cTn id="19" fill="hold"/>
                                        <p:tgtEl>
                                          <p:spTgt spid="85"/>
                                        </p:tgtEl>
                                        <p:attrNameLst>
                                          <p:attrName>style.visibility</p:attrName>
                                        </p:attrNameLst>
                                      </p:cBhvr>
                                      <p:to>
                                        <p:strVal val="visible"/>
                                      </p:to>
                                    </p:set>
                                    <p:animEffect transition="in" filter="dissolve">
                                      <p:cBhvr>
                                        <p:cTn id="20" dur="2000"/>
                                        <p:tgtEl>
                                          <p:spTgt spid="85"/>
                                        </p:tgtEl>
                                      </p:cBhvr>
                                    </p:animEffect>
                                  </p:childTnLst>
                                </p:cTn>
                              </p:par>
                            </p:childTnLst>
                          </p:cTn>
                        </p:par>
                        <p:par>
                          <p:cTn id="21" fill="hold">
                            <p:stCondLst>
                              <p:cond delay="4000"/>
                            </p:stCondLst>
                            <p:childTnLst>
                              <p:par>
                                <p:cTn id="22" presetID="1" presetClass="entr" presetSubtype="0" fill="hold" grpId="6" nodeType="afterEffect">
                                  <p:stCondLst>
                                    <p:cond delay="0"/>
                                  </p:stCondLst>
                                  <p:iterate type="lt">
                                    <p:tmAbs val="100"/>
                                  </p:iterate>
                                  <p:childTnLst>
                                    <p:set>
                                      <p:cBhvr>
                                        <p:cTn id="23" fill="hold"/>
                                        <p:tgtEl>
                                          <p:spTgt spid="90"/>
                                        </p:tgtEl>
                                        <p:attrNameLst>
                                          <p:attrName>style.visibility</p:attrName>
                                        </p:attrNameLst>
                                      </p:cBhvr>
                                      <p:to>
                                        <p:strVal val="visible"/>
                                      </p:to>
                                    </p:set>
                                  </p:childTnLst>
                                </p:cTn>
                              </p:par>
                            </p:childTnLst>
                          </p:cTn>
                        </p:par>
                        <p:par>
                          <p:cTn id="24" fill="hold">
                            <p:stCondLst>
                              <p:cond delay="4000"/>
                            </p:stCondLst>
                            <p:childTnLst>
                              <p:par>
                                <p:cTn id="25" presetID="1" presetClass="entr" presetSubtype="0" fill="hold" grpId="7" nodeType="afterEffect">
                                  <p:stCondLst>
                                    <p:cond delay="0"/>
                                  </p:stCondLst>
                                  <p:iterate type="lt">
                                    <p:tmAbs val="100"/>
                                  </p:iterate>
                                  <p:childTnLst>
                                    <p:set>
                                      <p:cBhvr>
                                        <p:cTn id="26" fill="hold"/>
                                        <p:tgtEl>
                                          <p:spTgt spid="83"/>
                                        </p:tgtEl>
                                        <p:attrNameLst>
                                          <p:attrName>style.visibility</p:attrName>
                                        </p:attrNameLst>
                                      </p:cBhvr>
                                      <p:to>
                                        <p:strVal val="visible"/>
                                      </p:to>
                                    </p:set>
                                  </p:childTnLst>
                                </p:cTn>
                              </p:par>
                            </p:childTnLst>
                          </p:cTn>
                        </p:par>
                        <p:par>
                          <p:cTn id="27" fill="hold">
                            <p:stCondLst>
                              <p:cond delay="4000"/>
                            </p:stCondLst>
                            <p:childTnLst>
                              <p:par>
                                <p:cTn id="28" presetID="9" presetClass="entr" fill="hold" grpId="8" nodeType="afterEffect">
                                  <p:stCondLst>
                                    <p:cond delay="0"/>
                                  </p:stCondLst>
                                  <p:iterate>
                                    <p:tmAbs val="0"/>
                                  </p:iterate>
                                  <p:childTnLst>
                                    <p:set>
                                      <p:cBhvr>
                                        <p:cTn id="29" fill="hold"/>
                                        <p:tgtEl>
                                          <p:spTgt spid="88"/>
                                        </p:tgtEl>
                                        <p:attrNameLst>
                                          <p:attrName>style.visibility</p:attrName>
                                        </p:attrNameLst>
                                      </p:cBhvr>
                                      <p:to>
                                        <p:strVal val="visible"/>
                                      </p:to>
                                    </p:set>
                                    <p:animEffect transition="in" filter="dissolve">
                                      <p:cBhvr>
                                        <p:cTn id="30" dur="2000"/>
                                        <p:tgtEl>
                                          <p:spTgt spid="88"/>
                                        </p:tgtEl>
                                      </p:cBhvr>
                                    </p:animEffect>
                                  </p:childTnLst>
                                </p:cTn>
                              </p:par>
                            </p:childTnLst>
                          </p:cTn>
                        </p:par>
                        <p:par>
                          <p:cTn id="31" fill="hold">
                            <p:stCondLst>
                              <p:cond delay="6000"/>
                            </p:stCondLst>
                            <p:childTnLst>
                              <p:par>
                                <p:cTn id="32" presetID="1" presetClass="entr" presetSubtype="0" fill="hold" grpId="9" nodeType="afterEffect">
                                  <p:stCondLst>
                                    <p:cond delay="0"/>
                                  </p:stCondLst>
                                  <p:iterate type="lt">
                                    <p:tmAbs val="100"/>
                                  </p:iterate>
                                  <p:childTnLst>
                                    <p:set>
                                      <p:cBhvr>
                                        <p:cTn id="33" fill="hold"/>
                                        <p:tgtEl>
                                          <p:spTgt spid="91"/>
                                        </p:tgtEl>
                                        <p:attrNameLst>
                                          <p:attrName>style.visibility</p:attrName>
                                        </p:attrNameLst>
                                      </p:cBhvr>
                                      <p:to>
                                        <p:strVal val="visible"/>
                                      </p:to>
                                    </p:set>
                                  </p:childTnLst>
                                </p:cTn>
                              </p:par>
                            </p:childTnLst>
                          </p:cTn>
                        </p:par>
                        <p:par>
                          <p:cTn id="34" fill="hold">
                            <p:stCondLst>
                              <p:cond delay="6000"/>
                            </p:stCondLst>
                            <p:childTnLst>
                              <p:par>
                                <p:cTn id="35" presetID="1" presetClass="entr" presetSubtype="0" fill="hold" grpId="10" nodeType="afterEffect">
                                  <p:stCondLst>
                                    <p:cond delay="0"/>
                                  </p:stCondLst>
                                  <p:iterate type="lt">
                                    <p:tmAbs val="100"/>
                                  </p:iterate>
                                  <p:childTnLst>
                                    <p:set>
                                      <p:cBhvr>
                                        <p:cTn id="36" fill="hold"/>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1" animBg="1" advAuto="0"/>
      <p:bldP spid="83" grpId="7" animBg="1" advAuto="0"/>
      <p:bldP spid="84" grpId="4" animBg="1" advAuto="0"/>
      <p:bldP spid="85" grpId="5" animBg="1" advAuto="0"/>
      <p:bldP spid="86" grpId="2" animBg="1" advAuto="0"/>
      <p:bldP spid="87" grpId="10" animBg="1" advAuto="0"/>
      <p:bldP spid="88" grpId="8" animBg="1" advAuto="0"/>
      <p:bldP spid="89" grpId="3" animBg="1" advAuto="0"/>
      <p:bldP spid="90" grpId="6" animBg="1" advAuto="0"/>
      <p:bldP spid="91" grpId="9"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93" name="Rechteck"/>
          <p:cNvSpPr/>
          <p:nvPr/>
        </p:nvSpPr>
        <p:spPr>
          <a:xfrm>
            <a:off x="8333097" y="0"/>
            <a:ext cx="16050903"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94" name="THE RULES"/>
          <p:cNvSpPr txBox="1"/>
          <p:nvPr/>
        </p:nvSpPr>
        <p:spPr>
          <a:xfrm>
            <a:off x="1828031" y="2232496"/>
            <a:ext cx="9350822" cy="118596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dirty="0"/>
              <a:t>THE RULES</a:t>
            </a:r>
          </a:p>
        </p:txBody>
      </p:sp>
      <p:sp>
        <p:nvSpPr>
          <p:cNvPr id="95" name="Recreate the described image with ob-jects you find at home or wherever you are (no drawing, no editing)."/>
          <p:cNvSpPr txBox="1"/>
          <p:nvPr/>
        </p:nvSpPr>
        <p:spPr>
          <a:xfrm>
            <a:off x="11174324" y="2205169"/>
            <a:ext cx="10567631" cy="24320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6400"/>
              </a:lnSpc>
              <a:defRPr sz="4800" baseline="-27083">
                <a:solidFill>
                  <a:srgbClr val="424242"/>
                </a:solidFill>
                <a:latin typeface="Signika"/>
                <a:ea typeface="Signika"/>
                <a:cs typeface="Signika"/>
                <a:sym typeface="Signika"/>
              </a:defRPr>
            </a:pPr>
            <a:r>
              <a:rPr sz="7200" b="1" dirty="0"/>
              <a:t>Recreate</a:t>
            </a:r>
            <a:r>
              <a:rPr sz="7200" dirty="0"/>
              <a:t> the described image with ob-jects you find at home or wherever you are (no drawing, no editing).</a:t>
            </a:r>
          </a:p>
        </p:txBody>
      </p:sp>
      <p:sp>
        <p:nvSpPr>
          <p:cNvPr id="96" name="Vote in chat by tagging the best image for every category. Every player has one vote and cannot vote for themselves."/>
          <p:cNvSpPr txBox="1"/>
          <p:nvPr/>
        </p:nvSpPr>
        <p:spPr>
          <a:xfrm>
            <a:off x="11174324" y="8767026"/>
            <a:ext cx="10567630" cy="24320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6400"/>
              </a:lnSpc>
              <a:defRPr sz="4800" baseline="-27083">
                <a:solidFill>
                  <a:srgbClr val="424242"/>
                </a:solidFill>
                <a:latin typeface="Signika"/>
                <a:ea typeface="Signika"/>
                <a:cs typeface="Signika"/>
                <a:sym typeface="Signika"/>
              </a:defRPr>
            </a:pPr>
            <a:r>
              <a:rPr sz="7200" b="1" dirty="0"/>
              <a:t>Vote</a:t>
            </a:r>
            <a:r>
              <a:rPr sz="7200" dirty="0"/>
              <a:t> in chat by tagging the best image for every category. Every player has one vote and cannot vote for themselves.</a:t>
            </a:r>
          </a:p>
        </p:txBody>
      </p:sp>
      <p:sp>
        <p:nvSpPr>
          <p:cNvPr id="97" name="Share your photo with the other players in chat."/>
          <p:cNvSpPr txBox="1"/>
          <p:nvPr/>
        </p:nvSpPr>
        <p:spPr>
          <a:xfrm>
            <a:off x="11174324" y="5477073"/>
            <a:ext cx="10567630" cy="161133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6400"/>
              </a:lnSpc>
              <a:defRPr sz="4800" baseline="-27083">
                <a:solidFill>
                  <a:srgbClr val="424242"/>
                </a:solidFill>
                <a:latin typeface="Signika"/>
                <a:ea typeface="Signika"/>
                <a:cs typeface="Signika"/>
                <a:sym typeface="Signika"/>
              </a:defRPr>
            </a:pPr>
            <a:r>
              <a:rPr sz="7200" b="1" dirty="0"/>
              <a:t>Share</a:t>
            </a:r>
            <a:r>
              <a:rPr sz="7200" dirty="0"/>
              <a:t> your photo with the other players in chat.</a:t>
            </a:r>
          </a:p>
        </p:txBody>
      </p:sp>
      <p:sp>
        <p:nvSpPr>
          <p:cNvPr id="98" name="1"/>
          <p:cNvSpPr txBox="1"/>
          <p:nvPr/>
        </p:nvSpPr>
        <p:spPr>
          <a:xfrm>
            <a:off x="9962914" y="2395669"/>
            <a:ext cx="825934" cy="118596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dirty="0"/>
              <a:t>1</a:t>
            </a:r>
          </a:p>
        </p:txBody>
      </p:sp>
      <p:sp>
        <p:nvSpPr>
          <p:cNvPr id="99" name="2"/>
          <p:cNvSpPr txBox="1"/>
          <p:nvPr/>
        </p:nvSpPr>
        <p:spPr>
          <a:xfrm>
            <a:off x="9962914" y="5667573"/>
            <a:ext cx="825934" cy="118596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dirty="0"/>
              <a:t>2</a:t>
            </a:r>
          </a:p>
        </p:txBody>
      </p:sp>
      <p:sp>
        <p:nvSpPr>
          <p:cNvPr id="100" name="3"/>
          <p:cNvSpPr txBox="1"/>
          <p:nvPr/>
        </p:nvSpPr>
        <p:spPr>
          <a:xfrm>
            <a:off x="9962914" y="8939476"/>
            <a:ext cx="825934" cy="118596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9600"/>
              </a:lnSpc>
              <a:defRPr sz="7200" b="1" baseline="18055">
                <a:solidFill>
                  <a:srgbClr val="424242"/>
                </a:solidFill>
                <a:latin typeface="Signika"/>
                <a:ea typeface="Signika"/>
                <a:cs typeface="Signika"/>
                <a:sym typeface="Signika"/>
              </a:defRPr>
            </a:lvl1pPr>
          </a:lstStyle>
          <a:p>
            <a:r>
              <a:rPr sz="10800" dirty="0"/>
              <a:t>3</a:t>
            </a:r>
          </a:p>
        </p:txBody>
      </p:sp>
      <p:sp>
        <p:nvSpPr>
          <p:cNvPr id="101" name="Linie"/>
          <p:cNvSpPr/>
          <p:nvPr/>
        </p:nvSpPr>
        <p:spPr>
          <a:xfrm>
            <a:off x="9962914" y="8712299"/>
            <a:ext cx="11779041" cy="1"/>
          </a:xfrm>
          <a:prstGeom prst="line">
            <a:avLst/>
          </a:prstGeom>
          <a:ln w="50800">
            <a:solidFill>
              <a:srgbClr val="424242"/>
            </a:solidFill>
            <a:miter lim="400000"/>
          </a:ln>
        </p:spPr>
        <p:txBody>
          <a:bodyPr lIns="71437" tIns="71437" rIns="71437" bIns="71437" anchor="ctr"/>
          <a:lstStyle/>
          <a:p>
            <a:pPr>
              <a:defRPr sz="3200"/>
            </a:pPr>
            <a:endParaRPr/>
          </a:p>
        </p:txBody>
      </p:sp>
      <p:sp>
        <p:nvSpPr>
          <p:cNvPr id="102" name="Linie"/>
          <p:cNvSpPr/>
          <p:nvPr/>
        </p:nvSpPr>
        <p:spPr>
          <a:xfrm>
            <a:off x="9962914" y="2207096"/>
            <a:ext cx="11779041" cy="1"/>
          </a:xfrm>
          <a:prstGeom prst="line">
            <a:avLst/>
          </a:prstGeom>
          <a:ln w="50800">
            <a:solidFill>
              <a:srgbClr val="424242"/>
            </a:solidFill>
            <a:miter lim="400000"/>
          </a:ln>
        </p:spPr>
        <p:txBody>
          <a:bodyPr lIns="71437" tIns="71437" rIns="71437" bIns="71437" anchor="ctr"/>
          <a:lstStyle/>
          <a:p>
            <a:pPr>
              <a:defRPr sz="3200"/>
            </a:pPr>
            <a:endParaRPr/>
          </a:p>
        </p:txBody>
      </p:sp>
      <p:sp>
        <p:nvSpPr>
          <p:cNvPr id="103" name="Linie"/>
          <p:cNvSpPr/>
          <p:nvPr/>
        </p:nvSpPr>
        <p:spPr>
          <a:xfrm>
            <a:off x="9962914" y="5464373"/>
            <a:ext cx="11779041" cy="1"/>
          </a:xfrm>
          <a:prstGeom prst="line">
            <a:avLst/>
          </a:prstGeom>
          <a:ln w="50800">
            <a:solidFill>
              <a:srgbClr val="424242"/>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iterate type="lt">
                                    <p:tmAbs val="100"/>
                                  </p:iterate>
                                  <p:childTnLst>
                                    <p:set>
                                      <p:cBhvr>
                                        <p:cTn id="6" fill="hold"/>
                                        <p:tgtEl>
                                          <p:spTgt spid="94"/>
                                        </p:tgtEl>
                                        <p:attrNameLst>
                                          <p:attrName>style.visibility</p:attrName>
                                        </p:attrNameLst>
                                      </p:cBhvr>
                                      <p:to>
                                        <p:strVal val="visible"/>
                                      </p:to>
                                    </p:set>
                                  </p:childTnLst>
                                </p:cTn>
                              </p:par>
                            </p:childTnLst>
                          </p:cTn>
                        </p:par>
                        <p:par>
                          <p:cTn id="7" fill="hold">
                            <p:stCondLst>
                              <p:cond delay="0"/>
                            </p:stCondLst>
                            <p:childTnLst>
                              <p:par>
                                <p:cTn id="8" presetID="9" presetClass="entr" fill="hold" grpId="2" nodeType="afterEffect">
                                  <p:stCondLst>
                                    <p:cond delay="0"/>
                                  </p:stCondLst>
                                  <p:iterate>
                                    <p:tmAbs val="0"/>
                                  </p:iterate>
                                  <p:childTnLst>
                                    <p:set>
                                      <p:cBhvr>
                                        <p:cTn id="9" fill="hold"/>
                                        <p:tgtEl>
                                          <p:spTgt spid="102"/>
                                        </p:tgtEl>
                                        <p:attrNameLst>
                                          <p:attrName>style.visibility</p:attrName>
                                        </p:attrNameLst>
                                      </p:cBhvr>
                                      <p:to>
                                        <p:strVal val="visible"/>
                                      </p:to>
                                    </p:set>
                                    <p:animEffect transition="in" filter="dissolve">
                                      <p:cBhvr>
                                        <p:cTn id="10" dur="2000"/>
                                        <p:tgtEl>
                                          <p:spTgt spid="102"/>
                                        </p:tgtEl>
                                      </p:cBhvr>
                                    </p:animEffect>
                                  </p:childTnLst>
                                </p:cTn>
                              </p:par>
                            </p:childTnLst>
                          </p:cTn>
                        </p:par>
                        <p:par>
                          <p:cTn id="11" fill="hold">
                            <p:stCondLst>
                              <p:cond delay="2000"/>
                            </p:stCondLst>
                            <p:childTnLst>
                              <p:par>
                                <p:cTn id="12" presetID="1" presetClass="entr" presetSubtype="0" fill="hold" grpId="3" nodeType="afterEffect">
                                  <p:stCondLst>
                                    <p:cond delay="0"/>
                                  </p:stCondLst>
                                  <p:iterate type="lt">
                                    <p:tmAbs val="100"/>
                                  </p:iterate>
                                  <p:childTnLst>
                                    <p:set>
                                      <p:cBhvr>
                                        <p:cTn id="13" fill="hold"/>
                                        <p:tgtEl>
                                          <p:spTgt spid="98"/>
                                        </p:tgtEl>
                                        <p:attrNameLst>
                                          <p:attrName>style.visibility</p:attrName>
                                        </p:attrNameLst>
                                      </p:cBhvr>
                                      <p:to>
                                        <p:strVal val="visible"/>
                                      </p:to>
                                    </p:set>
                                  </p:childTnLst>
                                </p:cTn>
                              </p:par>
                            </p:childTnLst>
                          </p:cTn>
                        </p:par>
                        <p:par>
                          <p:cTn id="14" fill="hold">
                            <p:stCondLst>
                              <p:cond delay="2000"/>
                            </p:stCondLst>
                            <p:childTnLst>
                              <p:par>
                                <p:cTn id="15" presetID="1" presetClass="entr" presetSubtype="0" fill="hold" grpId="4" nodeType="afterEffect">
                                  <p:stCondLst>
                                    <p:cond delay="0"/>
                                  </p:stCondLst>
                                  <p:iterate type="lt">
                                    <p:tmAbs val="100"/>
                                  </p:iterate>
                                  <p:childTnLst>
                                    <p:set>
                                      <p:cBhvr>
                                        <p:cTn id="16" fill="hold"/>
                                        <p:tgtEl>
                                          <p:spTgt spid="95"/>
                                        </p:tgtEl>
                                        <p:attrNameLst>
                                          <p:attrName>style.visibility</p:attrName>
                                        </p:attrNameLst>
                                      </p:cBhvr>
                                      <p:to>
                                        <p:strVal val="visible"/>
                                      </p:to>
                                    </p:set>
                                  </p:childTnLst>
                                </p:cTn>
                              </p:par>
                            </p:childTnLst>
                          </p:cTn>
                        </p:par>
                        <p:par>
                          <p:cTn id="17" fill="hold">
                            <p:stCondLst>
                              <p:cond delay="2000"/>
                            </p:stCondLst>
                            <p:childTnLst>
                              <p:par>
                                <p:cTn id="18" presetID="9" presetClass="entr" fill="hold" grpId="5" nodeType="afterEffect">
                                  <p:stCondLst>
                                    <p:cond delay="0"/>
                                  </p:stCondLst>
                                  <p:iterate>
                                    <p:tmAbs val="0"/>
                                  </p:iterate>
                                  <p:childTnLst>
                                    <p:set>
                                      <p:cBhvr>
                                        <p:cTn id="19" fill="hold"/>
                                        <p:tgtEl>
                                          <p:spTgt spid="103"/>
                                        </p:tgtEl>
                                        <p:attrNameLst>
                                          <p:attrName>style.visibility</p:attrName>
                                        </p:attrNameLst>
                                      </p:cBhvr>
                                      <p:to>
                                        <p:strVal val="visible"/>
                                      </p:to>
                                    </p:set>
                                    <p:animEffect transition="in" filter="dissolve">
                                      <p:cBhvr>
                                        <p:cTn id="20" dur="2000"/>
                                        <p:tgtEl>
                                          <p:spTgt spid="103"/>
                                        </p:tgtEl>
                                      </p:cBhvr>
                                    </p:animEffect>
                                  </p:childTnLst>
                                </p:cTn>
                              </p:par>
                            </p:childTnLst>
                          </p:cTn>
                        </p:par>
                        <p:par>
                          <p:cTn id="21" fill="hold">
                            <p:stCondLst>
                              <p:cond delay="4000"/>
                            </p:stCondLst>
                            <p:childTnLst>
                              <p:par>
                                <p:cTn id="22" presetID="1" presetClass="entr" presetSubtype="0" fill="hold" grpId="6" nodeType="afterEffect">
                                  <p:stCondLst>
                                    <p:cond delay="0"/>
                                  </p:stCondLst>
                                  <p:iterate type="lt">
                                    <p:tmAbs val="100"/>
                                  </p:iterate>
                                  <p:childTnLst>
                                    <p:set>
                                      <p:cBhvr>
                                        <p:cTn id="23" fill="hold"/>
                                        <p:tgtEl>
                                          <p:spTgt spid="99"/>
                                        </p:tgtEl>
                                        <p:attrNameLst>
                                          <p:attrName>style.visibility</p:attrName>
                                        </p:attrNameLst>
                                      </p:cBhvr>
                                      <p:to>
                                        <p:strVal val="visible"/>
                                      </p:to>
                                    </p:set>
                                  </p:childTnLst>
                                </p:cTn>
                              </p:par>
                            </p:childTnLst>
                          </p:cTn>
                        </p:par>
                        <p:par>
                          <p:cTn id="24" fill="hold">
                            <p:stCondLst>
                              <p:cond delay="4000"/>
                            </p:stCondLst>
                            <p:childTnLst>
                              <p:par>
                                <p:cTn id="25" presetID="1" presetClass="entr" presetSubtype="0" fill="hold" grpId="7" nodeType="afterEffect">
                                  <p:stCondLst>
                                    <p:cond delay="0"/>
                                  </p:stCondLst>
                                  <p:iterate type="lt">
                                    <p:tmAbs val="100"/>
                                  </p:iterate>
                                  <p:childTnLst>
                                    <p:set>
                                      <p:cBhvr>
                                        <p:cTn id="26" fill="hold"/>
                                        <p:tgtEl>
                                          <p:spTgt spid="97"/>
                                        </p:tgtEl>
                                        <p:attrNameLst>
                                          <p:attrName>style.visibility</p:attrName>
                                        </p:attrNameLst>
                                      </p:cBhvr>
                                      <p:to>
                                        <p:strVal val="visible"/>
                                      </p:to>
                                    </p:set>
                                  </p:childTnLst>
                                </p:cTn>
                              </p:par>
                            </p:childTnLst>
                          </p:cTn>
                        </p:par>
                        <p:par>
                          <p:cTn id="27" fill="hold">
                            <p:stCondLst>
                              <p:cond delay="4000"/>
                            </p:stCondLst>
                            <p:childTnLst>
                              <p:par>
                                <p:cTn id="28" presetID="9" presetClass="entr" fill="hold" grpId="8" nodeType="afterEffect">
                                  <p:stCondLst>
                                    <p:cond delay="0"/>
                                  </p:stCondLst>
                                  <p:iterate>
                                    <p:tmAbs val="0"/>
                                  </p:iterate>
                                  <p:childTnLst>
                                    <p:set>
                                      <p:cBhvr>
                                        <p:cTn id="29" fill="hold"/>
                                        <p:tgtEl>
                                          <p:spTgt spid="101"/>
                                        </p:tgtEl>
                                        <p:attrNameLst>
                                          <p:attrName>style.visibility</p:attrName>
                                        </p:attrNameLst>
                                      </p:cBhvr>
                                      <p:to>
                                        <p:strVal val="visible"/>
                                      </p:to>
                                    </p:set>
                                    <p:animEffect transition="in" filter="dissolve">
                                      <p:cBhvr>
                                        <p:cTn id="30" dur="2000"/>
                                        <p:tgtEl>
                                          <p:spTgt spid="101"/>
                                        </p:tgtEl>
                                      </p:cBhvr>
                                    </p:animEffect>
                                  </p:childTnLst>
                                </p:cTn>
                              </p:par>
                            </p:childTnLst>
                          </p:cTn>
                        </p:par>
                        <p:par>
                          <p:cTn id="31" fill="hold">
                            <p:stCondLst>
                              <p:cond delay="6000"/>
                            </p:stCondLst>
                            <p:childTnLst>
                              <p:par>
                                <p:cTn id="32" presetID="1" presetClass="entr" presetSubtype="0" fill="hold" grpId="9" nodeType="afterEffect">
                                  <p:stCondLst>
                                    <p:cond delay="0"/>
                                  </p:stCondLst>
                                  <p:iterate type="lt">
                                    <p:tmAbs val="100"/>
                                  </p:iterate>
                                  <p:childTnLst>
                                    <p:set>
                                      <p:cBhvr>
                                        <p:cTn id="33" fill="hold"/>
                                        <p:tgtEl>
                                          <p:spTgt spid="100"/>
                                        </p:tgtEl>
                                        <p:attrNameLst>
                                          <p:attrName>style.visibility</p:attrName>
                                        </p:attrNameLst>
                                      </p:cBhvr>
                                      <p:to>
                                        <p:strVal val="visible"/>
                                      </p:to>
                                    </p:set>
                                  </p:childTnLst>
                                </p:cTn>
                              </p:par>
                            </p:childTnLst>
                          </p:cTn>
                        </p:par>
                        <p:par>
                          <p:cTn id="34" fill="hold">
                            <p:stCondLst>
                              <p:cond delay="6000"/>
                            </p:stCondLst>
                            <p:childTnLst>
                              <p:par>
                                <p:cTn id="35" presetID="1" presetClass="entr" presetSubtype="0" fill="hold" grpId="10" nodeType="afterEffect">
                                  <p:stCondLst>
                                    <p:cond delay="0"/>
                                  </p:stCondLst>
                                  <p:iterate type="lt">
                                    <p:tmAbs val="100"/>
                                  </p:iterate>
                                  <p:childTnLst>
                                    <p:set>
                                      <p:cBhvr>
                                        <p:cTn id="36" fill="hold"/>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1" animBg="1" advAuto="0"/>
      <p:bldP spid="95" grpId="4" animBg="1" advAuto="0"/>
      <p:bldP spid="96" grpId="10" animBg="1" advAuto="0"/>
      <p:bldP spid="97" grpId="7" animBg="1" advAuto="0"/>
      <p:bldP spid="98" grpId="3" animBg="1" advAuto="0"/>
      <p:bldP spid="99" grpId="6" animBg="1" advAuto="0"/>
      <p:bldP spid="100" grpId="9" animBg="1" advAuto="0"/>
      <p:bldP spid="101" grpId="8" animBg="1" advAuto="0"/>
      <p:bldP spid="102" grpId="2" animBg="1" advAuto="0"/>
      <p:bldP spid="103" grpId="5"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105" name="Rechteck"/>
          <p:cNvSpPr/>
          <p:nvPr/>
        </p:nvSpPr>
        <p:spPr>
          <a:xfrm>
            <a:off x="8333097" y="0"/>
            <a:ext cx="16050903"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106" name="LET’s…"/>
          <p:cNvSpPr txBox="1"/>
          <p:nvPr/>
        </p:nvSpPr>
        <p:spPr>
          <a:xfrm>
            <a:off x="11174325" y="4664273"/>
            <a:ext cx="10567628" cy="520488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l" defTabSz="457200">
              <a:lnSpc>
                <a:spcPts val="19200"/>
              </a:lnSpc>
              <a:defRPr sz="19600" b="1" cap="all" baseline="-3571">
                <a:solidFill>
                  <a:srgbClr val="424242"/>
                </a:solidFill>
                <a:latin typeface="Signika"/>
                <a:ea typeface="Signika"/>
                <a:cs typeface="Signika"/>
                <a:sym typeface="Signika"/>
              </a:defRPr>
            </a:pPr>
            <a:r>
              <a:rPr sz="29400" dirty="0"/>
              <a:t>LET’s</a:t>
            </a:r>
          </a:p>
          <a:p>
            <a:pPr algn="l" defTabSz="457200">
              <a:lnSpc>
                <a:spcPts val="19200"/>
              </a:lnSpc>
              <a:defRPr sz="19600" b="1" cap="all" baseline="-3571">
                <a:solidFill>
                  <a:srgbClr val="424242"/>
                </a:solidFill>
                <a:latin typeface="Signika"/>
                <a:ea typeface="Signika"/>
                <a:cs typeface="Signika"/>
                <a:sym typeface="Signika"/>
              </a:defRPr>
            </a:pPr>
            <a:r>
              <a:rPr sz="29400" dirty="0"/>
              <a:t>PLAY!</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iterate type="lt">
                                    <p:tmAbs val="100"/>
                                  </p:iterate>
                                  <p:childTnLst>
                                    <p:set>
                                      <p:cBhvr>
                                        <p:cTn id="6" fill="hold"/>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1"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108" name="Rechteck"/>
          <p:cNvSpPr/>
          <p:nvPr/>
        </p:nvSpPr>
        <p:spPr>
          <a:xfrm>
            <a:off x="8333097" y="-1"/>
            <a:ext cx="24384001"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109" name="TIME"/>
          <p:cNvSpPr txBox="1"/>
          <p:nvPr/>
        </p:nvSpPr>
        <p:spPr>
          <a:xfrm>
            <a:off x="18087280" y="5488880"/>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1" baseline="-27083">
                <a:solidFill>
                  <a:srgbClr val="424242"/>
                </a:solidFill>
                <a:latin typeface="Signika"/>
                <a:ea typeface="Signika"/>
                <a:cs typeface="Signika"/>
                <a:sym typeface="Signika"/>
              </a:defRPr>
            </a:lvl1pPr>
          </a:lstStyle>
          <a:p>
            <a:r>
              <a:rPr sz="7200" dirty="0"/>
              <a:t>TIME</a:t>
            </a:r>
          </a:p>
        </p:txBody>
      </p:sp>
      <p:sp>
        <p:nvSpPr>
          <p:cNvPr id="110" name="5 minutes"/>
          <p:cNvSpPr txBox="1"/>
          <p:nvPr/>
        </p:nvSpPr>
        <p:spPr>
          <a:xfrm>
            <a:off x="18087280" y="6271886"/>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5 minutes</a:t>
            </a:r>
          </a:p>
        </p:txBody>
      </p:sp>
      <p:sp>
        <p:nvSpPr>
          <p:cNvPr id="111" name="Kreis"/>
          <p:cNvSpPr/>
          <p:nvPr/>
        </p:nvSpPr>
        <p:spPr>
          <a:xfrm>
            <a:off x="18485569" y="2232496"/>
            <a:ext cx="3256385" cy="3256385"/>
          </a:xfrm>
          <a:prstGeom prst="ellipse">
            <a:avLst/>
          </a:prstGeom>
          <a:solidFill>
            <a:schemeClr val="accent3">
              <a:hueOff val="-333990"/>
              <a:satOff val="3917"/>
              <a:lumOff val="-6666"/>
            </a:schemeClr>
          </a:solidFill>
          <a:ln w="12700">
            <a:miter lim="400000"/>
          </a:ln>
        </p:spPr>
        <p:txBody>
          <a:bodyPr lIns="71437" tIns="71437" rIns="71437" bIns="71437" anchor="ctr"/>
          <a:lstStyle/>
          <a:p>
            <a:pPr>
              <a:defRPr sz="3200">
                <a:solidFill>
                  <a:srgbClr val="FFFFFF"/>
                </a:solidFill>
              </a:defRPr>
            </a:pPr>
            <a:endParaRPr/>
          </a:p>
        </p:txBody>
      </p:sp>
      <p:sp>
        <p:nvSpPr>
          <p:cNvPr id="112" name="Kreis"/>
          <p:cNvSpPr/>
          <p:nvPr/>
        </p:nvSpPr>
        <p:spPr>
          <a:xfrm>
            <a:off x="18485569" y="2232496"/>
            <a:ext cx="3256385" cy="3256385"/>
          </a:xfrm>
          <a:prstGeom prst="ellipse">
            <a:avLst/>
          </a:prstGeom>
          <a:solidFill>
            <a:schemeClr val="accent5"/>
          </a:solidFill>
          <a:ln w="12700">
            <a:miter lim="400000"/>
          </a:ln>
        </p:spPr>
        <p:txBody>
          <a:bodyPr lIns="71437" tIns="71437" rIns="71437" bIns="71437" anchor="ctr"/>
          <a:lstStyle/>
          <a:p>
            <a:pPr>
              <a:defRPr sz="3200">
                <a:solidFill>
                  <a:srgbClr val="FFFFFF"/>
                </a:solidFill>
              </a:defRPr>
            </a:pPr>
            <a:endParaRPr/>
          </a:p>
        </p:txBody>
      </p:sp>
      <p:sp>
        <p:nvSpPr>
          <p:cNvPr id="113" name="Kreis"/>
          <p:cNvSpPr/>
          <p:nvPr/>
        </p:nvSpPr>
        <p:spPr>
          <a:xfrm>
            <a:off x="19295417" y="3046418"/>
            <a:ext cx="1628540" cy="1628541"/>
          </a:xfrm>
          <a:prstGeom prst="ellipse">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graphicFrame>
        <p:nvGraphicFramePr>
          <p:cNvPr id="114" name="2D-Donutdiagramm"/>
          <p:cNvGraphicFramePr/>
          <p:nvPr/>
        </p:nvGraphicFramePr>
        <p:xfrm>
          <a:off x="18485569" y="2232496"/>
          <a:ext cx="3254153" cy="3254153"/>
        </p:xfrm>
        <a:graphic>
          <a:graphicData uri="http://schemas.openxmlformats.org/drawingml/2006/chart">
            <c:chart xmlns:c="http://schemas.openxmlformats.org/drawingml/2006/chart" xmlns:r="http://schemas.openxmlformats.org/officeDocument/2006/relationships" r:id="rId6"/>
          </a:graphicData>
        </a:graphic>
      </p:graphicFrame>
      <p:pic>
        <p:nvPicPr>
          <p:cNvPr id="115" name="Alarm Clock Electric Beeping.wav" descr="Alarm Clock Electric Beeping.wav"/>
          <p:cNvPicPr>
            <a:picLocks/>
          </p:cNvPicPr>
          <p:nvPr>
            <a:audioFile r:link="rId2"/>
            <p:extLst>
              <p:ext uri="{DAA4B4D4-6D71-4841-9C94-3DE7FCFB9230}">
                <p14:media xmlns:p14="http://schemas.microsoft.com/office/powerpoint/2010/main" r:embed="rId1"/>
              </p:ext>
            </p:extLst>
          </p:nvPr>
        </p:nvPicPr>
        <p:blipFill>
          <a:blip r:embed="rId7">
            <a:extLst/>
          </a:blip>
          <a:stretch>
            <a:fillRect/>
          </a:stretch>
        </p:blipFill>
        <p:spPr>
          <a:xfrm>
            <a:off x="26106577" y="9153485"/>
            <a:ext cx="571501" cy="571501"/>
          </a:xfrm>
          <a:prstGeom prst="rect">
            <a:avLst/>
          </a:prstGeom>
          <a:ln w="12700">
            <a:miter lim="400000"/>
          </a:ln>
        </p:spPr>
      </p:pic>
      <p:sp>
        <p:nvSpPr>
          <p:cNvPr id="116" name="Linie"/>
          <p:cNvSpPr/>
          <p:nvPr/>
        </p:nvSpPr>
        <p:spPr>
          <a:xfrm flipV="1">
            <a:off x="20114095" y="2207096"/>
            <a:ext cx="1" cy="859336"/>
          </a:xfrm>
          <a:prstGeom prst="line">
            <a:avLst/>
          </a:prstGeom>
          <a:ln w="50800">
            <a:solidFill>
              <a:schemeClr val="accent3"/>
            </a:solidFill>
            <a:miter lim="400000"/>
          </a:ln>
        </p:spPr>
        <p:txBody>
          <a:bodyPr lIns="71437" tIns="71437" rIns="71437" bIns="71437" anchor="ctr"/>
          <a:lstStyle/>
          <a:p>
            <a:pPr>
              <a:defRPr sz="3200"/>
            </a:pPr>
            <a:endParaRPr/>
          </a:p>
        </p:txBody>
      </p:sp>
      <p:sp>
        <p:nvSpPr>
          <p:cNvPr id="117" name="Linie"/>
          <p:cNvSpPr/>
          <p:nvPr/>
        </p:nvSpPr>
        <p:spPr>
          <a:xfrm flipH="1" flipV="1">
            <a:off x="18543998" y="3347839"/>
            <a:ext cx="817277" cy="265550"/>
          </a:xfrm>
          <a:prstGeom prst="line">
            <a:avLst/>
          </a:prstGeom>
          <a:ln w="50800">
            <a:solidFill>
              <a:schemeClr val="accent3"/>
            </a:solidFill>
            <a:miter lim="400000"/>
          </a:ln>
        </p:spPr>
        <p:txBody>
          <a:bodyPr lIns="71437" tIns="71437" rIns="71437" bIns="71437" anchor="ctr"/>
          <a:lstStyle/>
          <a:p>
            <a:pPr>
              <a:defRPr sz="3200"/>
            </a:pPr>
            <a:endParaRPr/>
          </a:p>
        </p:txBody>
      </p:sp>
      <p:sp>
        <p:nvSpPr>
          <p:cNvPr id="118" name="Linie"/>
          <p:cNvSpPr/>
          <p:nvPr/>
        </p:nvSpPr>
        <p:spPr>
          <a:xfrm flipH="1">
            <a:off x="19143722" y="4498382"/>
            <a:ext cx="505105"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119" name="Linie"/>
          <p:cNvSpPr/>
          <p:nvPr/>
        </p:nvSpPr>
        <p:spPr>
          <a:xfrm>
            <a:off x="20579364" y="4498382"/>
            <a:ext cx="505106"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120" name="Linie"/>
          <p:cNvSpPr/>
          <p:nvPr/>
        </p:nvSpPr>
        <p:spPr>
          <a:xfrm flipV="1">
            <a:off x="20866916" y="3347839"/>
            <a:ext cx="817278" cy="265550"/>
          </a:xfrm>
          <a:prstGeom prst="line">
            <a:avLst/>
          </a:prstGeom>
          <a:ln w="50800">
            <a:solidFill>
              <a:schemeClr val="accent3"/>
            </a:solidFill>
            <a:miter lim="400000"/>
          </a:ln>
        </p:spPr>
        <p:txBody>
          <a:bodyPr lIns="71437" tIns="71437" rIns="71437" bIns="71437" anchor="ctr"/>
          <a:lstStyle/>
          <a:p>
            <a:pPr>
              <a:defRPr sz="3200"/>
            </a:pPr>
            <a:endParaRPr/>
          </a:p>
        </p:txBody>
      </p:sp>
      <p:grpSp>
        <p:nvGrpSpPr>
          <p:cNvPr id="125" name="Gruppieren"/>
          <p:cNvGrpSpPr/>
          <p:nvPr/>
        </p:nvGrpSpPr>
        <p:grpSpPr>
          <a:xfrm>
            <a:off x="2234009" y="1833202"/>
            <a:ext cx="15033242" cy="10287001"/>
            <a:chOff x="0" y="0"/>
            <a:chExt cx="15033241" cy="10287000"/>
          </a:xfrm>
        </p:grpSpPr>
        <p:sp>
          <p:nvSpPr>
            <p:cNvPr id="121"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122" name="“A windy town road with small houses left and right is leading to the horizon. A person with a black suitcase is walking in the middle of the street. In the distance you can see the tower of a church.”"/>
            <p:cNvSpPr txBox="1"/>
            <p:nvPr/>
          </p:nvSpPr>
          <p:spPr>
            <a:xfrm>
              <a:off x="1625339" y="2831070"/>
              <a:ext cx="11949481" cy="407355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6400"/>
                </a:lnSpc>
                <a:defRPr sz="4800" baseline="-27083">
                  <a:solidFill>
                    <a:srgbClr val="424242"/>
                  </a:solidFill>
                  <a:latin typeface="Signika"/>
                  <a:ea typeface="Signika"/>
                  <a:cs typeface="Signika"/>
                  <a:sym typeface="Signika"/>
                </a:defRPr>
              </a:pPr>
              <a:r>
                <a:rPr sz="7200" dirty="0"/>
                <a:t>	“A windy town road with </a:t>
              </a:r>
              <a:r>
                <a:rPr sz="7200" b="1" dirty="0"/>
                <a:t>small houses</a:t>
              </a:r>
              <a:r>
                <a:rPr sz="7200" dirty="0"/>
                <a:t> left and right is leading to the horizon. A </a:t>
              </a:r>
              <a:r>
                <a:rPr sz="7200" b="1" dirty="0"/>
                <a:t>person with a black suitcase</a:t>
              </a:r>
              <a:r>
                <a:rPr sz="7200" dirty="0"/>
                <a:t> is walking in the middle of the street. In the distance you can see the </a:t>
              </a:r>
              <a:r>
                <a:rPr sz="7200" b="1" dirty="0"/>
                <a:t>tower of a church</a:t>
              </a:r>
              <a:r>
                <a:rPr sz="7200" dirty="0"/>
                <a:t>.”</a:t>
              </a:r>
            </a:p>
          </p:txBody>
        </p:sp>
        <p:sp>
          <p:nvSpPr>
            <p:cNvPr id="123" name="This is what my uncle remembers:"/>
            <p:cNvSpPr txBox="1"/>
            <p:nvPr/>
          </p:nvSpPr>
          <p:spPr>
            <a:xfrm>
              <a:off x="1625339" y="1634522"/>
              <a:ext cx="11949481" cy="790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6400"/>
                </a:lnSpc>
                <a:defRPr sz="4800" b="1" cap="all" baseline="-27083">
                  <a:solidFill>
                    <a:srgbClr val="424242"/>
                  </a:solidFill>
                  <a:latin typeface="Signika"/>
                  <a:ea typeface="Signika"/>
                  <a:cs typeface="Signika"/>
                  <a:sym typeface="Signika"/>
                </a:defRPr>
              </a:lvl1pPr>
            </a:lstStyle>
            <a:p>
              <a:r>
                <a:rPr sz="7200" dirty="0"/>
                <a:t>This is what my uncle remembers:</a:t>
              </a:r>
            </a:p>
          </p:txBody>
        </p:sp>
        <p:sp>
          <p:nvSpPr>
            <p:cNvPr id="124" name="Linie"/>
            <p:cNvSpPr/>
            <p:nvPr/>
          </p:nvSpPr>
          <p:spPr>
            <a:xfrm>
              <a:off x="1625339" y="1588938"/>
              <a:ext cx="11788205" cy="1"/>
            </a:xfrm>
            <a:prstGeom prst="line">
              <a:avLst/>
            </a:prstGeom>
            <a:noFill/>
            <a:ln w="50800" cap="flat">
              <a:solidFill>
                <a:srgbClr val="424242"/>
              </a:solidFill>
              <a:prstDash val="solid"/>
              <a:miter lim="400000"/>
            </a:ln>
            <a:effectLst/>
          </p:spPr>
          <p:txBody>
            <a:bodyPr wrap="square" lIns="71437" tIns="71437" rIns="71437" bIns="71437" numCol="1" anchor="ctr">
              <a:noAutofit/>
            </a:bodyPr>
            <a:lstStyle/>
            <a:p>
              <a:pPr>
                <a:defRPr sz="3200"/>
              </a:pPr>
              <a:endParaRPr/>
            </a:p>
          </p:txBody>
        </p:sp>
      </p:grpSp>
      <p:pic>
        <p:nvPicPr>
          <p:cNvPr id="126" name="Antique Clicker 2, Clock, Ticking, Tick, Tock, Click, Rhythm, Time, Watch, Countdown.wav" descr="Antique Clicker 2, Clock, Ticking, Tick, Tock, Click, Rhythm, Time, Watch, Countdown.wav"/>
          <p:cNvPicPr>
            <a:picLocks/>
          </p:cNvPicPr>
          <p:nvPr>
            <a:audioFile r:link="rId4"/>
            <p:extLst>
              <p:ext uri="{DAA4B4D4-6D71-4841-9C94-3DE7FCFB9230}">
                <p14:media xmlns:p14="http://schemas.microsoft.com/office/powerpoint/2010/main" r:embed="rId3"/>
              </p:ext>
            </p:extLst>
          </p:nvPr>
        </p:nvPicPr>
        <p:blipFill>
          <a:blip r:embed="rId7">
            <a:extLst/>
          </a:blip>
          <a:stretch>
            <a:fillRect/>
          </a:stretch>
        </p:blipFill>
        <p:spPr>
          <a:xfrm>
            <a:off x="24257000" y="13589000"/>
            <a:ext cx="571500" cy="57150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nodeType="afterEffect">
                                  <p:stCondLst>
                                    <p:cond delay="0"/>
                                  </p:stCondLst>
                                  <p:childTnLst>
                                    <p:animMotion origin="layout" path="M 0.000000 0.000000 L 0.316326 0.000000" pathEditMode="relative">
                                      <p:cBhvr>
                                        <p:cTn id="6" dur="1000" fill="hold"/>
                                        <p:tgtEl>
                                          <p:spTgt spid="108"/>
                                        </p:tgtEl>
                                        <p:attrNameLst>
                                          <p:attrName>ppt_x</p:attrName>
                                          <p:attrName>ppt_y</p:attrName>
                                        </p:attrNameLst>
                                      </p:cBhvr>
                                    </p:animMotion>
                                  </p:childTnLst>
                                </p:cTn>
                              </p:par>
                            </p:childTnLst>
                          </p:cTn>
                        </p:par>
                        <p:par>
                          <p:cTn id="7" fill="hold">
                            <p:stCondLst>
                              <p:cond delay="1000"/>
                            </p:stCondLst>
                            <p:childTnLst>
                              <p:par>
                                <p:cTn id="8" presetID="10" presetClass="entr" fill="hold" grpId="2" nodeType="afterEffect">
                                  <p:stCondLst>
                                    <p:cond delay="0"/>
                                  </p:stCondLst>
                                  <p:iterate>
                                    <p:tmAbs val="0"/>
                                  </p:iterate>
                                  <p:childTnLst>
                                    <p:set>
                                      <p:cBhvr>
                                        <p:cTn id="9" fill="hold"/>
                                        <p:tgtEl>
                                          <p:spTgt spid="114">
                                            <p:graphicEl>
                                              <a:chart seriesIdx="-3" categoryIdx="-3" bldStep="gridLegend"/>
                                            </p:graphicEl>
                                          </p:spTgt>
                                        </p:tgtEl>
                                        <p:attrNameLst>
                                          <p:attrName>style.visibility</p:attrName>
                                        </p:attrNameLst>
                                      </p:cBhvr>
                                      <p:to>
                                        <p:strVal val="visible"/>
                                      </p:to>
                                    </p:set>
                                    <p:animEffect transition="in" filter="fade">
                                      <p:cBhvr>
                                        <p:cTn id="10" dur="1000"/>
                                        <p:tgtEl>
                                          <p:spTgt spid="114">
                                            <p:graphicEl>
                                              <a:chart seriesIdx="-3" categoryIdx="-3" bldStep="gridLegend"/>
                                            </p:graphicEl>
                                          </p:spTgt>
                                        </p:tgtEl>
                                      </p:cBhvr>
                                    </p:animEffect>
                                  </p:childTnLst>
                                </p:cTn>
                              </p:par>
                              <p:par>
                                <p:cTn id="11" presetID="10" presetClass="entr" presetSubtype="0" fill="hold" grpId="2" nodeType="withEffect">
                                  <p:stCondLst>
                                    <p:cond delay="0"/>
                                  </p:stCondLst>
                                  <p:iterate>
                                    <p:tmAbs val="0"/>
                                  </p:iterate>
                                  <p:childTnLst>
                                    <p:set>
                                      <p:cBhvr>
                                        <p:cTn id="12" fill="hold"/>
                                        <p:tgtEl>
                                          <p:spTgt spid="114">
                                            <p:graphicEl>
                                              <a:chart seriesIdx="-4" categoryIdx="0" bldStep="category"/>
                                            </p:graphicEl>
                                          </p:spTgt>
                                        </p:tgtEl>
                                        <p:attrNameLst>
                                          <p:attrName>style.visibility</p:attrName>
                                        </p:attrNameLst>
                                      </p:cBhvr>
                                      <p:to>
                                        <p:strVal val="visible"/>
                                      </p:to>
                                    </p:set>
                                    <p:animEffect transition="in" filter="fade">
                                      <p:cBhvr>
                                        <p:cTn id="13" dur="1000"/>
                                        <p:tgtEl>
                                          <p:spTgt spid="114">
                                            <p:graphicEl>
                                              <a:chart seriesIdx="-4" categoryIdx="0" bldStep="category"/>
                                            </p:graphicEl>
                                          </p:spTgt>
                                        </p:tgtEl>
                                      </p:cBhvr>
                                    </p:animEffect>
                                  </p:childTnLst>
                                </p:cTn>
                              </p:par>
                              <p:par>
                                <p:cTn id="14" presetID="10" presetClass="entr" presetSubtype="0" fill="hold" grpId="2" nodeType="withEffect">
                                  <p:stCondLst>
                                    <p:cond delay="0"/>
                                  </p:stCondLst>
                                  <p:iterate>
                                    <p:tmAbs val="0"/>
                                  </p:iterate>
                                  <p:childTnLst>
                                    <p:set>
                                      <p:cBhvr>
                                        <p:cTn id="15" fill="hold"/>
                                        <p:tgtEl>
                                          <p:spTgt spid="114">
                                            <p:graphicEl>
                                              <a:chart seriesIdx="-4" categoryIdx="1" bldStep="category"/>
                                            </p:graphicEl>
                                          </p:spTgt>
                                        </p:tgtEl>
                                        <p:attrNameLst>
                                          <p:attrName>style.visibility</p:attrName>
                                        </p:attrNameLst>
                                      </p:cBhvr>
                                      <p:to>
                                        <p:strVal val="visible"/>
                                      </p:to>
                                    </p:set>
                                    <p:animEffect transition="in" filter="fade">
                                      <p:cBhvr>
                                        <p:cTn id="16" dur="1000"/>
                                        <p:tgtEl>
                                          <p:spTgt spid="114">
                                            <p:graphicEl>
                                              <a:chart seriesIdx="-4" categoryIdx="1" bldStep="category"/>
                                            </p:graphicEl>
                                          </p:spTgt>
                                        </p:tgtEl>
                                      </p:cBhvr>
                                    </p:animEffect>
                                  </p:childTnLst>
                                </p:cTn>
                              </p:par>
                              <p:par>
                                <p:cTn id="17" presetID="10" presetClass="entr" presetSubtype="0" fill="hold" grpId="2" nodeType="withEffect">
                                  <p:stCondLst>
                                    <p:cond delay="0"/>
                                  </p:stCondLst>
                                  <p:iterate>
                                    <p:tmAbs val="0"/>
                                  </p:iterate>
                                  <p:childTnLst>
                                    <p:set>
                                      <p:cBhvr>
                                        <p:cTn id="18" fill="hold"/>
                                        <p:tgtEl>
                                          <p:spTgt spid="114">
                                            <p:graphicEl>
                                              <a:chart seriesIdx="-4" categoryIdx="2" bldStep="category"/>
                                            </p:graphicEl>
                                          </p:spTgt>
                                        </p:tgtEl>
                                        <p:attrNameLst>
                                          <p:attrName>style.visibility</p:attrName>
                                        </p:attrNameLst>
                                      </p:cBhvr>
                                      <p:to>
                                        <p:strVal val="visible"/>
                                      </p:to>
                                    </p:set>
                                    <p:animEffect transition="in" filter="fade">
                                      <p:cBhvr>
                                        <p:cTn id="19" dur="1000"/>
                                        <p:tgtEl>
                                          <p:spTgt spid="114">
                                            <p:graphicEl>
                                              <a:chart seriesIdx="-4" categoryIdx="2" bldStep="category"/>
                                            </p:graphicEl>
                                          </p:spTgt>
                                        </p:tgtEl>
                                      </p:cBhvr>
                                    </p:animEffect>
                                  </p:childTnLst>
                                </p:cTn>
                              </p:par>
                              <p:par>
                                <p:cTn id="20" presetID="10" presetClass="entr" presetSubtype="0" fill="hold" grpId="2" nodeType="withEffect">
                                  <p:stCondLst>
                                    <p:cond delay="0"/>
                                  </p:stCondLst>
                                  <p:iterate>
                                    <p:tmAbs val="0"/>
                                  </p:iterate>
                                  <p:childTnLst>
                                    <p:set>
                                      <p:cBhvr>
                                        <p:cTn id="21" fill="hold"/>
                                        <p:tgtEl>
                                          <p:spTgt spid="114">
                                            <p:graphicEl>
                                              <a:chart seriesIdx="-4" categoryIdx="3" bldStep="category"/>
                                            </p:graphicEl>
                                          </p:spTgt>
                                        </p:tgtEl>
                                        <p:attrNameLst>
                                          <p:attrName>style.visibility</p:attrName>
                                        </p:attrNameLst>
                                      </p:cBhvr>
                                      <p:to>
                                        <p:strVal val="visible"/>
                                      </p:to>
                                    </p:set>
                                    <p:animEffect transition="in" filter="fade">
                                      <p:cBhvr>
                                        <p:cTn id="22" dur="1000"/>
                                        <p:tgtEl>
                                          <p:spTgt spid="114">
                                            <p:graphicEl>
                                              <a:chart seriesIdx="-4" categoryIdx="3" bldStep="category"/>
                                            </p:graphicEl>
                                          </p:spTgt>
                                        </p:tgtEl>
                                      </p:cBhvr>
                                    </p:animEffect>
                                  </p:childTnLst>
                                </p:cTn>
                              </p:par>
                              <p:par>
                                <p:cTn id="23" presetID="10" presetClass="entr" presetSubtype="0" fill="hold" grpId="2" nodeType="withEffect">
                                  <p:stCondLst>
                                    <p:cond delay="0"/>
                                  </p:stCondLst>
                                  <p:iterate>
                                    <p:tmAbs val="0"/>
                                  </p:iterate>
                                  <p:childTnLst>
                                    <p:set>
                                      <p:cBhvr>
                                        <p:cTn id="24" fill="hold"/>
                                        <p:tgtEl>
                                          <p:spTgt spid="114">
                                            <p:graphicEl>
                                              <a:chart seriesIdx="-4" categoryIdx="4" bldStep="category"/>
                                            </p:graphicEl>
                                          </p:spTgt>
                                        </p:tgtEl>
                                        <p:attrNameLst>
                                          <p:attrName>style.visibility</p:attrName>
                                        </p:attrNameLst>
                                      </p:cBhvr>
                                      <p:to>
                                        <p:strVal val="visible"/>
                                      </p:to>
                                    </p:set>
                                    <p:animEffect transition="in" filter="fade">
                                      <p:cBhvr>
                                        <p:cTn id="25" dur="1000"/>
                                        <p:tgtEl>
                                          <p:spTgt spid="114">
                                            <p:graphicEl>
                                              <a:chart seriesIdx="-4" categoryIdx="4" bldStep="category"/>
                                            </p:graphicEl>
                                          </p:spTgt>
                                        </p:tgtEl>
                                      </p:cBhvr>
                                    </p:animEffect>
                                  </p:childTnLst>
                                </p:cTn>
                              </p:par>
                              <p:par>
                                <p:cTn id="26" presetID="10" presetClass="entr" presetSubtype="0" fill="hold" grpId="2" nodeType="withEffect">
                                  <p:stCondLst>
                                    <p:cond delay="0"/>
                                  </p:stCondLst>
                                  <p:iterate>
                                    <p:tmAbs val="0"/>
                                  </p:iterate>
                                  <p:childTnLst>
                                    <p:set>
                                      <p:cBhvr>
                                        <p:cTn id="27" fill="hold"/>
                                        <p:tgtEl>
                                          <p:spTgt spid="114">
                                            <p:graphicEl>
                                              <a:chart seriesIdx="-4" categoryIdx="5" bldStep="category"/>
                                            </p:graphicEl>
                                          </p:spTgt>
                                        </p:tgtEl>
                                        <p:attrNameLst>
                                          <p:attrName>style.visibility</p:attrName>
                                        </p:attrNameLst>
                                      </p:cBhvr>
                                      <p:to>
                                        <p:strVal val="visible"/>
                                      </p:to>
                                    </p:set>
                                    <p:animEffect transition="in" filter="fade">
                                      <p:cBhvr>
                                        <p:cTn id="28" dur="1000"/>
                                        <p:tgtEl>
                                          <p:spTgt spid="114">
                                            <p:graphicEl>
                                              <a:chart seriesIdx="-4" categoryIdx="5" bldStep="category"/>
                                            </p:graphicEl>
                                          </p:spTgt>
                                        </p:tgtEl>
                                      </p:cBhvr>
                                    </p:animEffect>
                                  </p:childTnLst>
                                </p:cTn>
                              </p:par>
                              <p:par>
                                <p:cTn id="29" presetID="10" presetClass="entr" presetSubtype="0" fill="hold" grpId="2" nodeType="withEffect">
                                  <p:stCondLst>
                                    <p:cond delay="0"/>
                                  </p:stCondLst>
                                  <p:iterate>
                                    <p:tmAbs val="0"/>
                                  </p:iterate>
                                  <p:childTnLst>
                                    <p:set>
                                      <p:cBhvr>
                                        <p:cTn id="30" fill="hold"/>
                                        <p:tgtEl>
                                          <p:spTgt spid="114">
                                            <p:graphicEl>
                                              <a:chart seriesIdx="-4" categoryIdx="6" bldStep="category"/>
                                            </p:graphicEl>
                                          </p:spTgt>
                                        </p:tgtEl>
                                        <p:attrNameLst>
                                          <p:attrName>style.visibility</p:attrName>
                                        </p:attrNameLst>
                                      </p:cBhvr>
                                      <p:to>
                                        <p:strVal val="visible"/>
                                      </p:to>
                                    </p:set>
                                    <p:animEffect transition="in" filter="fade">
                                      <p:cBhvr>
                                        <p:cTn id="31" dur="1000"/>
                                        <p:tgtEl>
                                          <p:spTgt spid="114">
                                            <p:graphicEl>
                                              <a:chart seriesIdx="-4" categoryIdx="6" bldStep="category"/>
                                            </p:graphicEl>
                                          </p:spTgt>
                                        </p:tgtEl>
                                      </p:cBhvr>
                                    </p:animEffect>
                                  </p:childTnLst>
                                </p:cTn>
                              </p:par>
                              <p:par>
                                <p:cTn id="32" presetID="10" presetClass="entr" presetSubtype="0" fill="hold" grpId="2" nodeType="withEffect">
                                  <p:stCondLst>
                                    <p:cond delay="0"/>
                                  </p:stCondLst>
                                  <p:iterate>
                                    <p:tmAbs val="0"/>
                                  </p:iterate>
                                  <p:childTnLst>
                                    <p:set>
                                      <p:cBhvr>
                                        <p:cTn id="33" fill="hold"/>
                                        <p:tgtEl>
                                          <p:spTgt spid="114">
                                            <p:graphicEl>
                                              <a:chart seriesIdx="-4" categoryIdx="7" bldStep="category"/>
                                            </p:graphicEl>
                                          </p:spTgt>
                                        </p:tgtEl>
                                        <p:attrNameLst>
                                          <p:attrName>style.visibility</p:attrName>
                                        </p:attrNameLst>
                                      </p:cBhvr>
                                      <p:to>
                                        <p:strVal val="visible"/>
                                      </p:to>
                                    </p:set>
                                    <p:animEffect transition="in" filter="fade">
                                      <p:cBhvr>
                                        <p:cTn id="34" dur="1000"/>
                                        <p:tgtEl>
                                          <p:spTgt spid="114">
                                            <p:graphicEl>
                                              <a:chart seriesIdx="-4" categoryIdx="7" bldStep="category"/>
                                            </p:graphicEl>
                                          </p:spTgt>
                                        </p:tgtEl>
                                      </p:cBhvr>
                                    </p:animEffect>
                                  </p:childTnLst>
                                </p:cTn>
                              </p:par>
                              <p:par>
                                <p:cTn id="35" presetID="10" presetClass="entr" presetSubtype="0" fill="hold" grpId="2" nodeType="withEffect">
                                  <p:stCondLst>
                                    <p:cond delay="0"/>
                                  </p:stCondLst>
                                  <p:iterate>
                                    <p:tmAbs val="0"/>
                                  </p:iterate>
                                  <p:childTnLst>
                                    <p:set>
                                      <p:cBhvr>
                                        <p:cTn id="36" fill="hold"/>
                                        <p:tgtEl>
                                          <p:spTgt spid="114">
                                            <p:graphicEl>
                                              <a:chart seriesIdx="-4" categoryIdx="8" bldStep="category"/>
                                            </p:graphicEl>
                                          </p:spTgt>
                                        </p:tgtEl>
                                        <p:attrNameLst>
                                          <p:attrName>style.visibility</p:attrName>
                                        </p:attrNameLst>
                                      </p:cBhvr>
                                      <p:to>
                                        <p:strVal val="visible"/>
                                      </p:to>
                                    </p:set>
                                    <p:animEffect transition="in" filter="fade">
                                      <p:cBhvr>
                                        <p:cTn id="37" dur="1000"/>
                                        <p:tgtEl>
                                          <p:spTgt spid="114">
                                            <p:graphicEl>
                                              <a:chart seriesIdx="-4" categoryIdx="8" bldStep="category"/>
                                            </p:graphicEl>
                                          </p:spTgt>
                                        </p:tgtEl>
                                      </p:cBhvr>
                                    </p:animEffect>
                                  </p:childTnLst>
                                </p:cTn>
                              </p:par>
                              <p:par>
                                <p:cTn id="38" presetID="10" presetClass="entr" presetSubtype="0" fill="hold" grpId="2" nodeType="withEffect">
                                  <p:stCondLst>
                                    <p:cond delay="0"/>
                                  </p:stCondLst>
                                  <p:iterate>
                                    <p:tmAbs val="0"/>
                                  </p:iterate>
                                  <p:childTnLst>
                                    <p:set>
                                      <p:cBhvr>
                                        <p:cTn id="39" fill="hold"/>
                                        <p:tgtEl>
                                          <p:spTgt spid="114">
                                            <p:graphicEl>
                                              <a:chart seriesIdx="-4" categoryIdx="9" bldStep="category"/>
                                            </p:graphicEl>
                                          </p:spTgt>
                                        </p:tgtEl>
                                        <p:attrNameLst>
                                          <p:attrName>style.visibility</p:attrName>
                                        </p:attrNameLst>
                                      </p:cBhvr>
                                      <p:to>
                                        <p:strVal val="visible"/>
                                      </p:to>
                                    </p:set>
                                    <p:animEffect transition="in" filter="fade">
                                      <p:cBhvr>
                                        <p:cTn id="40" dur="1000"/>
                                        <p:tgtEl>
                                          <p:spTgt spid="114">
                                            <p:graphicEl>
                                              <a:chart seriesIdx="-4" categoryIdx="9" bldStep="category"/>
                                            </p:graphicEl>
                                          </p:spTgt>
                                        </p:tgtEl>
                                      </p:cBhvr>
                                    </p:animEffect>
                                  </p:childTnLst>
                                </p:cTn>
                              </p:par>
                              <p:par>
                                <p:cTn id="41" presetID="10" presetClass="entr" presetSubtype="0" fill="hold" grpId="2" nodeType="withEffect">
                                  <p:stCondLst>
                                    <p:cond delay="0"/>
                                  </p:stCondLst>
                                  <p:iterate>
                                    <p:tmAbs val="0"/>
                                  </p:iterate>
                                  <p:childTnLst>
                                    <p:set>
                                      <p:cBhvr>
                                        <p:cTn id="42" fill="hold"/>
                                        <p:tgtEl>
                                          <p:spTgt spid="114">
                                            <p:graphicEl>
                                              <a:chart seriesIdx="-4" categoryIdx="10" bldStep="category"/>
                                            </p:graphicEl>
                                          </p:spTgt>
                                        </p:tgtEl>
                                        <p:attrNameLst>
                                          <p:attrName>style.visibility</p:attrName>
                                        </p:attrNameLst>
                                      </p:cBhvr>
                                      <p:to>
                                        <p:strVal val="visible"/>
                                      </p:to>
                                    </p:set>
                                    <p:animEffect transition="in" filter="fade">
                                      <p:cBhvr>
                                        <p:cTn id="43" dur="1000"/>
                                        <p:tgtEl>
                                          <p:spTgt spid="114">
                                            <p:graphicEl>
                                              <a:chart seriesIdx="-4" categoryIdx="10" bldStep="category"/>
                                            </p:graphicEl>
                                          </p:spTgt>
                                        </p:tgtEl>
                                      </p:cBhvr>
                                    </p:animEffect>
                                  </p:childTnLst>
                                </p:cTn>
                              </p:par>
                              <p:par>
                                <p:cTn id="44" presetID="10" presetClass="entr" presetSubtype="0" fill="hold" grpId="2" nodeType="withEffect">
                                  <p:stCondLst>
                                    <p:cond delay="0"/>
                                  </p:stCondLst>
                                  <p:iterate>
                                    <p:tmAbs val="0"/>
                                  </p:iterate>
                                  <p:childTnLst>
                                    <p:set>
                                      <p:cBhvr>
                                        <p:cTn id="45" fill="hold"/>
                                        <p:tgtEl>
                                          <p:spTgt spid="114">
                                            <p:graphicEl>
                                              <a:chart seriesIdx="-4" categoryIdx="11" bldStep="category"/>
                                            </p:graphicEl>
                                          </p:spTgt>
                                        </p:tgtEl>
                                        <p:attrNameLst>
                                          <p:attrName>style.visibility</p:attrName>
                                        </p:attrNameLst>
                                      </p:cBhvr>
                                      <p:to>
                                        <p:strVal val="visible"/>
                                      </p:to>
                                    </p:set>
                                    <p:animEffect transition="in" filter="fade">
                                      <p:cBhvr>
                                        <p:cTn id="46" dur="1000"/>
                                        <p:tgtEl>
                                          <p:spTgt spid="114">
                                            <p:graphicEl>
                                              <a:chart seriesIdx="-4" categoryIdx="11" bldStep="category"/>
                                            </p:graphicEl>
                                          </p:spTgt>
                                        </p:tgtEl>
                                      </p:cBhvr>
                                    </p:animEffect>
                                  </p:childTnLst>
                                </p:cTn>
                              </p:par>
                              <p:par>
                                <p:cTn id="47" presetID="10" presetClass="entr" presetSubtype="0" fill="hold" grpId="2" nodeType="withEffect">
                                  <p:stCondLst>
                                    <p:cond delay="0"/>
                                  </p:stCondLst>
                                  <p:iterate>
                                    <p:tmAbs val="0"/>
                                  </p:iterate>
                                  <p:childTnLst>
                                    <p:set>
                                      <p:cBhvr>
                                        <p:cTn id="48" fill="hold"/>
                                        <p:tgtEl>
                                          <p:spTgt spid="114">
                                            <p:graphicEl>
                                              <a:chart seriesIdx="-4" categoryIdx="12" bldStep="category"/>
                                            </p:graphicEl>
                                          </p:spTgt>
                                        </p:tgtEl>
                                        <p:attrNameLst>
                                          <p:attrName>style.visibility</p:attrName>
                                        </p:attrNameLst>
                                      </p:cBhvr>
                                      <p:to>
                                        <p:strVal val="visible"/>
                                      </p:to>
                                    </p:set>
                                    <p:animEffect transition="in" filter="fade">
                                      <p:cBhvr>
                                        <p:cTn id="49" dur="1000"/>
                                        <p:tgtEl>
                                          <p:spTgt spid="114">
                                            <p:graphicEl>
                                              <a:chart seriesIdx="-4" categoryIdx="12" bldStep="category"/>
                                            </p:graphicEl>
                                          </p:spTgt>
                                        </p:tgtEl>
                                      </p:cBhvr>
                                    </p:animEffect>
                                  </p:childTnLst>
                                </p:cTn>
                              </p:par>
                              <p:par>
                                <p:cTn id="50" presetID="10" presetClass="entr" presetSubtype="0" fill="hold" grpId="2" nodeType="withEffect">
                                  <p:stCondLst>
                                    <p:cond delay="0"/>
                                  </p:stCondLst>
                                  <p:iterate>
                                    <p:tmAbs val="0"/>
                                  </p:iterate>
                                  <p:childTnLst>
                                    <p:set>
                                      <p:cBhvr>
                                        <p:cTn id="51" fill="hold"/>
                                        <p:tgtEl>
                                          <p:spTgt spid="114">
                                            <p:graphicEl>
                                              <a:chart seriesIdx="-4" categoryIdx="13" bldStep="category"/>
                                            </p:graphicEl>
                                          </p:spTgt>
                                        </p:tgtEl>
                                        <p:attrNameLst>
                                          <p:attrName>style.visibility</p:attrName>
                                        </p:attrNameLst>
                                      </p:cBhvr>
                                      <p:to>
                                        <p:strVal val="visible"/>
                                      </p:to>
                                    </p:set>
                                    <p:animEffect transition="in" filter="fade">
                                      <p:cBhvr>
                                        <p:cTn id="52" dur="1000"/>
                                        <p:tgtEl>
                                          <p:spTgt spid="114">
                                            <p:graphicEl>
                                              <a:chart seriesIdx="-4" categoryIdx="13" bldStep="category"/>
                                            </p:graphicEl>
                                          </p:spTgt>
                                        </p:tgtEl>
                                      </p:cBhvr>
                                    </p:animEffect>
                                  </p:childTnLst>
                                </p:cTn>
                              </p:par>
                              <p:par>
                                <p:cTn id="53" presetID="10" presetClass="entr" presetSubtype="0" fill="hold" grpId="2" nodeType="withEffect">
                                  <p:stCondLst>
                                    <p:cond delay="0"/>
                                  </p:stCondLst>
                                  <p:iterate>
                                    <p:tmAbs val="0"/>
                                  </p:iterate>
                                  <p:childTnLst>
                                    <p:set>
                                      <p:cBhvr>
                                        <p:cTn id="54" fill="hold"/>
                                        <p:tgtEl>
                                          <p:spTgt spid="114">
                                            <p:graphicEl>
                                              <a:chart seriesIdx="-4" categoryIdx="14" bldStep="category"/>
                                            </p:graphicEl>
                                          </p:spTgt>
                                        </p:tgtEl>
                                        <p:attrNameLst>
                                          <p:attrName>style.visibility</p:attrName>
                                        </p:attrNameLst>
                                      </p:cBhvr>
                                      <p:to>
                                        <p:strVal val="visible"/>
                                      </p:to>
                                    </p:set>
                                    <p:animEffect transition="in" filter="fade">
                                      <p:cBhvr>
                                        <p:cTn id="55" dur="1000"/>
                                        <p:tgtEl>
                                          <p:spTgt spid="114">
                                            <p:graphicEl>
                                              <a:chart seriesIdx="-4" categoryIdx="14" bldStep="category"/>
                                            </p:graphicEl>
                                          </p:spTgt>
                                        </p:tgtEl>
                                      </p:cBhvr>
                                    </p:animEffect>
                                  </p:childTnLst>
                                </p:cTn>
                              </p:par>
                              <p:par>
                                <p:cTn id="56" presetID="10" presetClass="entr" presetSubtype="0" fill="hold" grpId="2" nodeType="withEffect">
                                  <p:stCondLst>
                                    <p:cond delay="0"/>
                                  </p:stCondLst>
                                  <p:iterate>
                                    <p:tmAbs val="0"/>
                                  </p:iterate>
                                  <p:childTnLst>
                                    <p:set>
                                      <p:cBhvr>
                                        <p:cTn id="57" fill="hold"/>
                                        <p:tgtEl>
                                          <p:spTgt spid="114">
                                            <p:graphicEl>
                                              <a:chart seriesIdx="-4" categoryIdx="15" bldStep="category"/>
                                            </p:graphicEl>
                                          </p:spTgt>
                                        </p:tgtEl>
                                        <p:attrNameLst>
                                          <p:attrName>style.visibility</p:attrName>
                                        </p:attrNameLst>
                                      </p:cBhvr>
                                      <p:to>
                                        <p:strVal val="visible"/>
                                      </p:to>
                                    </p:set>
                                    <p:animEffect transition="in" filter="fade">
                                      <p:cBhvr>
                                        <p:cTn id="58" dur="1000"/>
                                        <p:tgtEl>
                                          <p:spTgt spid="114">
                                            <p:graphicEl>
                                              <a:chart seriesIdx="-4" categoryIdx="15" bldStep="category"/>
                                            </p:graphicEl>
                                          </p:spTgt>
                                        </p:tgtEl>
                                      </p:cBhvr>
                                    </p:animEffect>
                                  </p:childTnLst>
                                </p:cTn>
                              </p:par>
                              <p:par>
                                <p:cTn id="59" presetID="10" presetClass="entr" presetSubtype="0" fill="hold" grpId="2" nodeType="withEffect">
                                  <p:stCondLst>
                                    <p:cond delay="0"/>
                                  </p:stCondLst>
                                  <p:iterate>
                                    <p:tmAbs val="0"/>
                                  </p:iterate>
                                  <p:childTnLst>
                                    <p:set>
                                      <p:cBhvr>
                                        <p:cTn id="60" fill="hold"/>
                                        <p:tgtEl>
                                          <p:spTgt spid="114">
                                            <p:graphicEl>
                                              <a:chart seriesIdx="-4" categoryIdx="16" bldStep="category"/>
                                            </p:graphicEl>
                                          </p:spTgt>
                                        </p:tgtEl>
                                        <p:attrNameLst>
                                          <p:attrName>style.visibility</p:attrName>
                                        </p:attrNameLst>
                                      </p:cBhvr>
                                      <p:to>
                                        <p:strVal val="visible"/>
                                      </p:to>
                                    </p:set>
                                    <p:animEffect transition="in" filter="fade">
                                      <p:cBhvr>
                                        <p:cTn id="61" dur="1000"/>
                                        <p:tgtEl>
                                          <p:spTgt spid="114">
                                            <p:graphicEl>
                                              <a:chart seriesIdx="-4" categoryIdx="16" bldStep="category"/>
                                            </p:graphicEl>
                                          </p:spTgt>
                                        </p:tgtEl>
                                      </p:cBhvr>
                                    </p:animEffect>
                                  </p:childTnLst>
                                </p:cTn>
                              </p:par>
                              <p:par>
                                <p:cTn id="62" presetID="10" presetClass="entr" presetSubtype="0" fill="hold" grpId="2" nodeType="withEffect">
                                  <p:stCondLst>
                                    <p:cond delay="0"/>
                                  </p:stCondLst>
                                  <p:iterate>
                                    <p:tmAbs val="0"/>
                                  </p:iterate>
                                  <p:childTnLst>
                                    <p:set>
                                      <p:cBhvr>
                                        <p:cTn id="63" fill="hold"/>
                                        <p:tgtEl>
                                          <p:spTgt spid="114">
                                            <p:graphicEl>
                                              <a:chart seriesIdx="-4" categoryIdx="17" bldStep="category"/>
                                            </p:graphicEl>
                                          </p:spTgt>
                                        </p:tgtEl>
                                        <p:attrNameLst>
                                          <p:attrName>style.visibility</p:attrName>
                                        </p:attrNameLst>
                                      </p:cBhvr>
                                      <p:to>
                                        <p:strVal val="visible"/>
                                      </p:to>
                                    </p:set>
                                    <p:animEffect transition="in" filter="fade">
                                      <p:cBhvr>
                                        <p:cTn id="64" dur="1000"/>
                                        <p:tgtEl>
                                          <p:spTgt spid="114">
                                            <p:graphicEl>
                                              <a:chart seriesIdx="-4" categoryIdx="17" bldStep="category"/>
                                            </p:graphicEl>
                                          </p:spTgt>
                                        </p:tgtEl>
                                      </p:cBhvr>
                                    </p:animEffect>
                                  </p:childTnLst>
                                </p:cTn>
                              </p:par>
                              <p:par>
                                <p:cTn id="65" presetID="10" presetClass="entr" presetSubtype="0" fill="hold" grpId="2" nodeType="withEffect">
                                  <p:stCondLst>
                                    <p:cond delay="0"/>
                                  </p:stCondLst>
                                  <p:iterate>
                                    <p:tmAbs val="0"/>
                                  </p:iterate>
                                  <p:childTnLst>
                                    <p:set>
                                      <p:cBhvr>
                                        <p:cTn id="66" fill="hold"/>
                                        <p:tgtEl>
                                          <p:spTgt spid="114">
                                            <p:graphicEl>
                                              <a:chart seriesIdx="-4" categoryIdx="18" bldStep="category"/>
                                            </p:graphicEl>
                                          </p:spTgt>
                                        </p:tgtEl>
                                        <p:attrNameLst>
                                          <p:attrName>style.visibility</p:attrName>
                                        </p:attrNameLst>
                                      </p:cBhvr>
                                      <p:to>
                                        <p:strVal val="visible"/>
                                      </p:to>
                                    </p:set>
                                    <p:animEffect transition="in" filter="fade">
                                      <p:cBhvr>
                                        <p:cTn id="67" dur="1000"/>
                                        <p:tgtEl>
                                          <p:spTgt spid="114">
                                            <p:graphicEl>
                                              <a:chart seriesIdx="-4" categoryIdx="18" bldStep="category"/>
                                            </p:graphicEl>
                                          </p:spTgt>
                                        </p:tgtEl>
                                      </p:cBhvr>
                                    </p:animEffect>
                                  </p:childTnLst>
                                </p:cTn>
                              </p:par>
                              <p:par>
                                <p:cTn id="68" presetID="10" presetClass="entr" presetSubtype="0" fill="hold" grpId="2" nodeType="withEffect">
                                  <p:stCondLst>
                                    <p:cond delay="0"/>
                                  </p:stCondLst>
                                  <p:iterate>
                                    <p:tmAbs val="0"/>
                                  </p:iterate>
                                  <p:childTnLst>
                                    <p:set>
                                      <p:cBhvr>
                                        <p:cTn id="69" fill="hold"/>
                                        <p:tgtEl>
                                          <p:spTgt spid="114">
                                            <p:graphicEl>
                                              <a:chart seriesIdx="-4" categoryIdx="19" bldStep="category"/>
                                            </p:graphicEl>
                                          </p:spTgt>
                                        </p:tgtEl>
                                        <p:attrNameLst>
                                          <p:attrName>style.visibility</p:attrName>
                                        </p:attrNameLst>
                                      </p:cBhvr>
                                      <p:to>
                                        <p:strVal val="visible"/>
                                      </p:to>
                                    </p:set>
                                    <p:animEffect transition="in" filter="fade">
                                      <p:cBhvr>
                                        <p:cTn id="70" dur="1000"/>
                                        <p:tgtEl>
                                          <p:spTgt spid="114">
                                            <p:graphicEl>
                                              <a:chart seriesIdx="-4" categoryIdx="19" bldStep="category"/>
                                            </p:graphicEl>
                                          </p:spTgt>
                                        </p:tgtEl>
                                      </p:cBhvr>
                                    </p:animEffect>
                                  </p:childTnLst>
                                </p:cTn>
                              </p:par>
                              <p:par>
                                <p:cTn id="71" presetID="10" presetClass="entr" presetSubtype="0" fill="hold" grpId="2" nodeType="withEffect">
                                  <p:stCondLst>
                                    <p:cond delay="0"/>
                                  </p:stCondLst>
                                  <p:iterate>
                                    <p:tmAbs val="0"/>
                                  </p:iterate>
                                  <p:childTnLst>
                                    <p:set>
                                      <p:cBhvr>
                                        <p:cTn id="72" fill="hold"/>
                                        <p:tgtEl>
                                          <p:spTgt spid="114">
                                            <p:graphicEl>
                                              <a:chart seriesIdx="-4" categoryIdx="20" bldStep="category"/>
                                            </p:graphicEl>
                                          </p:spTgt>
                                        </p:tgtEl>
                                        <p:attrNameLst>
                                          <p:attrName>style.visibility</p:attrName>
                                        </p:attrNameLst>
                                      </p:cBhvr>
                                      <p:to>
                                        <p:strVal val="visible"/>
                                      </p:to>
                                    </p:set>
                                    <p:animEffect transition="in" filter="fade">
                                      <p:cBhvr>
                                        <p:cTn id="73" dur="1000"/>
                                        <p:tgtEl>
                                          <p:spTgt spid="114">
                                            <p:graphicEl>
                                              <a:chart seriesIdx="-4" categoryIdx="20" bldStep="category"/>
                                            </p:graphicEl>
                                          </p:spTgt>
                                        </p:tgtEl>
                                      </p:cBhvr>
                                    </p:animEffect>
                                  </p:childTnLst>
                                </p:cTn>
                              </p:par>
                              <p:par>
                                <p:cTn id="74" presetID="10" presetClass="entr" presetSubtype="0" fill="hold" grpId="2" nodeType="withEffect">
                                  <p:stCondLst>
                                    <p:cond delay="0"/>
                                  </p:stCondLst>
                                  <p:iterate>
                                    <p:tmAbs val="0"/>
                                  </p:iterate>
                                  <p:childTnLst>
                                    <p:set>
                                      <p:cBhvr>
                                        <p:cTn id="75" fill="hold"/>
                                        <p:tgtEl>
                                          <p:spTgt spid="114">
                                            <p:graphicEl>
                                              <a:chart seriesIdx="-4" categoryIdx="21" bldStep="category"/>
                                            </p:graphicEl>
                                          </p:spTgt>
                                        </p:tgtEl>
                                        <p:attrNameLst>
                                          <p:attrName>style.visibility</p:attrName>
                                        </p:attrNameLst>
                                      </p:cBhvr>
                                      <p:to>
                                        <p:strVal val="visible"/>
                                      </p:to>
                                    </p:set>
                                    <p:animEffect transition="in" filter="fade">
                                      <p:cBhvr>
                                        <p:cTn id="76" dur="1000"/>
                                        <p:tgtEl>
                                          <p:spTgt spid="114">
                                            <p:graphicEl>
                                              <a:chart seriesIdx="-4" categoryIdx="21" bldStep="category"/>
                                            </p:graphicEl>
                                          </p:spTgt>
                                        </p:tgtEl>
                                      </p:cBhvr>
                                    </p:animEffect>
                                  </p:childTnLst>
                                </p:cTn>
                              </p:par>
                              <p:par>
                                <p:cTn id="77" presetID="10" presetClass="entr" presetSubtype="0" fill="hold" grpId="2" nodeType="withEffect">
                                  <p:stCondLst>
                                    <p:cond delay="0"/>
                                  </p:stCondLst>
                                  <p:iterate>
                                    <p:tmAbs val="0"/>
                                  </p:iterate>
                                  <p:childTnLst>
                                    <p:set>
                                      <p:cBhvr>
                                        <p:cTn id="78" fill="hold"/>
                                        <p:tgtEl>
                                          <p:spTgt spid="114">
                                            <p:graphicEl>
                                              <a:chart seriesIdx="-4" categoryIdx="22" bldStep="category"/>
                                            </p:graphicEl>
                                          </p:spTgt>
                                        </p:tgtEl>
                                        <p:attrNameLst>
                                          <p:attrName>style.visibility</p:attrName>
                                        </p:attrNameLst>
                                      </p:cBhvr>
                                      <p:to>
                                        <p:strVal val="visible"/>
                                      </p:to>
                                    </p:set>
                                    <p:animEffect transition="in" filter="fade">
                                      <p:cBhvr>
                                        <p:cTn id="79" dur="1000"/>
                                        <p:tgtEl>
                                          <p:spTgt spid="114">
                                            <p:graphicEl>
                                              <a:chart seriesIdx="-4" categoryIdx="22" bldStep="category"/>
                                            </p:graphicEl>
                                          </p:spTgt>
                                        </p:tgtEl>
                                      </p:cBhvr>
                                    </p:animEffect>
                                  </p:childTnLst>
                                </p:cTn>
                              </p:par>
                              <p:par>
                                <p:cTn id="80" presetID="10" presetClass="entr" presetSubtype="0" fill="hold" grpId="2" nodeType="withEffect">
                                  <p:stCondLst>
                                    <p:cond delay="0"/>
                                  </p:stCondLst>
                                  <p:iterate>
                                    <p:tmAbs val="0"/>
                                  </p:iterate>
                                  <p:childTnLst>
                                    <p:set>
                                      <p:cBhvr>
                                        <p:cTn id="81" fill="hold"/>
                                        <p:tgtEl>
                                          <p:spTgt spid="114">
                                            <p:graphicEl>
                                              <a:chart seriesIdx="-4" categoryIdx="23" bldStep="category"/>
                                            </p:graphicEl>
                                          </p:spTgt>
                                        </p:tgtEl>
                                        <p:attrNameLst>
                                          <p:attrName>style.visibility</p:attrName>
                                        </p:attrNameLst>
                                      </p:cBhvr>
                                      <p:to>
                                        <p:strVal val="visible"/>
                                      </p:to>
                                    </p:set>
                                    <p:animEffect transition="in" filter="fade">
                                      <p:cBhvr>
                                        <p:cTn id="82" dur="1000"/>
                                        <p:tgtEl>
                                          <p:spTgt spid="114">
                                            <p:graphicEl>
                                              <a:chart seriesIdx="-4" categoryIdx="23" bldStep="category"/>
                                            </p:graphicEl>
                                          </p:spTgt>
                                        </p:tgtEl>
                                      </p:cBhvr>
                                    </p:animEffect>
                                  </p:childTnLst>
                                </p:cTn>
                              </p:par>
                              <p:par>
                                <p:cTn id="83" presetID="10" presetClass="entr" presetSubtype="0" fill="hold" grpId="2" nodeType="withEffect">
                                  <p:stCondLst>
                                    <p:cond delay="0"/>
                                  </p:stCondLst>
                                  <p:iterate>
                                    <p:tmAbs val="0"/>
                                  </p:iterate>
                                  <p:childTnLst>
                                    <p:set>
                                      <p:cBhvr>
                                        <p:cTn id="84" fill="hold"/>
                                        <p:tgtEl>
                                          <p:spTgt spid="114">
                                            <p:graphicEl>
                                              <a:chart seriesIdx="-4" categoryIdx="24" bldStep="category"/>
                                            </p:graphicEl>
                                          </p:spTgt>
                                        </p:tgtEl>
                                        <p:attrNameLst>
                                          <p:attrName>style.visibility</p:attrName>
                                        </p:attrNameLst>
                                      </p:cBhvr>
                                      <p:to>
                                        <p:strVal val="visible"/>
                                      </p:to>
                                    </p:set>
                                    <p:animEffect transition="in" filter="fade">
                                      <p:cBhvr>
                                        <p:cTn id="85" dur="1000"/>
                                        <p:tgtEl>
                                          <p:spTgt spid="114">
                                            <p:graphicEl>
                                              <a:chart seriesIdx="-4" categoryIdx="24" bldStep="category"/>
                                            </p:graphicEl>
                                          </p:spTgt>
                                        </p:tgtEl>
                                      </p:cBhvr>
                                    </p:animEffect>
                                  </p:childTnLst>
                                </p:cTn>
                              </p:par>
                              <p:par>
                                <p:cTn id="86" presetID="10" presetClass="entr" presetSubtype="0" fill="hold" grpId="2" nodeType="withEffect">
                                  <p:stCondLst>
                                    <p:cond delay="0"/>
                                  </p:stCondLst>
                                  <p:iterate>
                                    <p:tmAbs val="0"/>
                                  </p:iterate>
                                  <p:childTnLst>
                                    <p:set>
                                      <p:cBhvr>
                                        <p:cTn id="87" fill="hold"/>
                                        <p:tgtEl>
                                          <p:spTgt spid="114">
                                            <p:graphicEl>
                                              <a:chart seriesIdx="-4" categoryIdx="25" bldStep="category"/>
                                            </p:graphicEl>
                                          </p:spTgt>
                                        </p:tgtEl>
                                        <p:attrNameLst>
                                          <p:attrName>style.visibility</p:attrName>
                                        </p:attrNameLst>
                                      </p:cBhvr>
                                      <p:to>
                                        <p:strVal val="visible"/>
                                      </p:to>
                                    </p:set>
                                    <p:animEffect transition="in" filter="fade">
                                      <p:cBhvr>
                                        <p:cTn id="88" dur="1000"/>
                                        <p:tgtEl>
                                          <p:spTgt spid="114">
                                            <p:graphicEl>
                                              <a:chart seriesIdx="-4" categoryIdx="25" bldStep="category"/>
                                            </p:graphicEl>
                                          </p:spTgt>
                                        </p:tgtEl>
                                      </p:cBhvr>
                                    </p:animEffect>
                                  </p:childTnLst>
                                </p:cTn>
                              </p:par>
                              <p:par>
                                <p:cTn id="89" presetID="10" presetClass="entr" presetSubtype="0" fill="hold" grpId="2" nodeType="withEffect">
                                  <p:stCondLst>
                                    <p:cond delay="0"/>
                                  </p:stCondLst>
                                  <p:iterate>
                                    <p:tmAbs val="0"/>
                                  </p:iterate>
                                  <p:childTnLst>
                                    <p:set>
                                      <p:cBhvr>
                                        <p:cTn id="90" fill="hold"/>
                                        <p:tgtEl>
                                          <p:spTgt spid="114">
                                            <p:graphicEl>
                                              <a:chart seriesIdx="-4" categoryIdx="26" bldStep="category"/>
                                            </p:graphicEl>
                                          </p:spTgt>
                                        </p:tgtEl>
                                        <p:attrNameLst>
                                          <p:attrName>style.visibility</p:attrName>
                                        </p:attrNameLst>
                                      </p:cBhvr>
                                      <p:to>
                                        <p:strVal val="visible"/>
                                      </p:to>
                                    </p:set>
                                    <p:animEffect transition="in" filter="fade">
                                      <p:cBhvr>
                                        <p:cTn id="91" dur="1000"/>
                                        <p:tgtEl>
                                          <p:spTgt spid="114">
                                            <p:graphicEl>
                                              <a:chart seriesIdx="-4" categoryIdx="26" bldStep="category"/>
                                            </p:graphicEl>
                                          </p:spTgt>
                                        </p:tgtEl>
                                      </p:cBhvr>
                                    </p:animEffect>
                                  </p:childTnLst>
                                </p:cTn>
                              </p:par>
                              <p:par>
                                <p:cTn id="92" presetID="10" presetClass="entr" presetSubtype="0" fill="hold" grpId="2" nodeType="withEffect">
                                  <p:stCondLst>
                                    <p:cond delay="0"/>
                                  </p:stCondLst>
                                  <p:iterate>
                                    <p:tmAbs val="0"/>
                                  </p:iterate>
                                  <p:childTnLst>
                                    <p:set>
                                      <p:cBhvr>
                                        <p:cTn id="93" fill="hold"/>
                                        <p:tgtEl>
                                          <p:spTgt spid="114">
                                            <p:graphicEl>
                                              <a:chart seriesIdx="-4" categoryIdx="27" bldStep="category"/>
                                            </p:graphicEl>
                                          </p:spTgt>
                                        </p:tgtEl>
                                        <p:attrNameLst>
                                          <p:attrName>style.visibility</p:attrName>
                                        </p:attrNameLst>
                                      </p:cBhvr>
                                      <p:to>
                                        <p:strVal val="visible"/>
                                      </p:to>
                                    </p:set>
                                    <p:animEffect transition="in" filter="fade">
                                      <p:cBhvr>
                                        <p:cTn id="94" dur="1000"/>
                                        <p:tgtEl>
                                          <p:spTgt spid="114">
                                            <p:graphicEl>
                                              <a:chart seriesIdx="-4" categoryIdx="27" bldStep="category"/>
                                            </p:graphicEl>
                                          </p:spTgt>
                                        </p:tgtEl>
                                      </p:cBhvr>
                                    </p:animEffect>
                                  </p:childTnLst>
                                </p:cTn>
                              </p:par>
                              <p:par>
                                <p:cTn id="95" presetID="10" presetClass="entr" presetSubtype="0" fill="hold" grpId="2" nodeType="withEffect">
                                  <p:stCondLst>
                                    <p:cond delay="0"/>
                                  </p:stCondLst>
                                  <p:iterate>
                                    <p:tmAbs val="0"/>
                                  </p:iterate>
                                  <p:childTnLst>
                                    <p:set>
                                      <p:cBhvr>
                                        <p:cTn id="96" fill="hold"/>
                                        <p:tgtEl>
                                          <p:spTgt spid="114">
                                            <p:graphicEl>
                                              <a:chart seriesIdx="-4" categoryIdx="28" bldStep="category"/>
                                            </p:graphicEl>
                                          </p:spTgt>
                                        </p:tgtEl>
                                        <p:attrNameLst>
                                          <p:attrName>style.visibility</p:attrName>
                                        </p:attrNameLst>
                                      </p:cBhvr>
                                      <p:to>
                                        <p:strVal val="visible"/>
                                      </p:to>
                                    </p:set>
                                    <p:animEffect transition="in" filter="fade">
                                      <p:cBhvr>
                                        <p:cTn id="97" dur="1000"/>
                                        <p:tgtEl>
                                          <p:spTgt spid="114">
                                            <p:graphicEl>
                                              <a:chart seriesIdx="-4" categoryIdx="28" bldStep="category"/>
                                            </p:graphicEl>
                                          </p:spTgt>
                                        </p:tgtEl>
                                      </p:cBhvr>
                                    </p:animEffect>
                                  </p:childTnLst>
                                </p:cTn>
                              </p:par>
                              <p:par>
                                <p:cTn id="98" presetID="10" presetClass="entr" presetSubtype="0" fill="hold" grpId="2" nodeType="withEffect">
                                  <p:stCondLst>
                                    <p:cond delay="0"/>
                                  </p:stCondLst>
                                  <p:iterate>
                                    <p:tmAbs val="0"/>
                                  </p:iterate>
                                  <p:childTnLst>
                                    <p:set>
                                      <p:cBhvr>
                                        <p:cTn id="99" fill="hold"/>
                                        <p:tgtEl>
                                          <p:spTgt spid="114">
                                            <p:graphicEl>
                                              <a:chart seriesIdx="-4" categoryIdx="29" bldStep="category"/>
                                            </p:graphicEl>
                                          </p:spTgt>
                                        </p:tgtEl>
                                        <p:attrNameLst>
                                          <p:attrName>style.visibility</p:attrName>
                                        </p:attrNameLst>
                                      </p:cBhvr>
                                      <p:to>
                                        <p:strVal val="visible"/>
                                      </p:to>
                                    </p:set>
                                    <p:animEffect transition="in" filter="fade">
                                      <p:cBhvr>
                                        <p:cTn id="100" dur="1000"/>
                                        <p:tgtEl>
                                          <p:spTgt spid="114">
                                            <p:graphicEl>
                                              <a:chart seriesIdx="-4" categoryIdx="29" bldStep="category"/>
                                            </p:graphicEl>
                                          </p:spTgt>
                                        </p:tgtEl>
                                      </p:cBhvr>
                                    </p:animEffect>
                                  </p:childTnLst>
                                </p:cTn>
                              </p:par>
                              <p:par>
                                <p:cTn id="101" presetID="10" presetClass="entr" presetSubtype="0" fill="hold" grpId="2" nodeType="withEffect">
                                  <p:stCondLst>
                                    <p:cond delay="0"/>
                                  </p:stCondLst>
                                  <p:iterate>
                                    <p:tmAbs val="0"/>
                                  </p:iterate>
                                  <p:childTnLst>
                                    <p:set>
                                      <p:cBhvr>
                                        <p:cTn id="102" fill="hold"/>
                                        <p:tgtEl>
                                          <p:spTgt spid="114">
                                            <p:graphicEl>
                                              <a:chart seriesIdx="-4" categoryIdx="30" bldStep="category"/>
                                            </p:graphicEl>
                                          </p:spTgt>
                                        </p:tgtEl>
                                        <p:attrNameLst>
                                          <p:attrName>style.visibility</p:attrName>
                                        </p:attrNameLst>
                                      </p:cBhvr>
                                      <p:to>
                                        <p:strVal val="visible"/>
                                      </p:to>
                                    </p:set>
                                    <p:animEffect transition="in" filter="fade">
                                      <p:cBhvr>
                                        <p:cTn id="103" dur="1000"/>
                                        <p:tgtEl>
                                          <p:spTgt spid="114">
                                            <p:graphicEl>
                                              <a:chart seriesIdx="-4" categoryIdx="30" bldStep="category"/>
                                            </p:graphicEl>
                                          </p:spTgt>
                                        </p:tgtEl>
                                      </p:cBhvr>
                                    </p:animEffect>
                                  </p:childTnLst>
                                </p:cTn>
                              </p:par>
                              <p:par>
                                <p:cTn id="104" presetID="10" presetClass="entr" presetSubtype="0" fill="hold" grpId="2" nodeType="withEffect">
                                  <p:stCondLst>
                                    <p:cond delay="0"/>
                                  </p:stCondLst>
                                  <p:iterate>
                                    <p:tmAbs val="0"/>
                                  </p:iterate>
                                  <p:childTnLst>
                                    <p:set>
                                      <p:cBhvr>
                                        <p:cTn id="105" fill="hold"/>
                                        <p:tgtEl>
                                          <p:spTgt spid="114">
                                            <p:graphicEl>
                                              <a:chart seriesIdx="-4" categoryIdx="31" bldStep="category"/>
                                            </p:graphicEl>
                                          </p:spTgt>
                                        </p:tgtEl>
                                        <p:attrNameLst>
                                          <p:attrName>style.visibility</p:attrName>
                                        </p:attrNameLst>
                                      </p:cBhvr>
                                      <p:to>
                                        <p:strVal val="visible"/>
                                      </p:to>
                                    </p:set>
                                    <p:animEffect transition="in" filter="fade">
                                      <p:cBhvr>
                                        <p:cTn id="106" dur="1000"/>
                                        <p:tgtEl>
                                          <p:spTgt spid="114">
                                            <p:graphicEl>
                                              <a:chart seriesIdx="-4" categoryIdx="31" bldStep="category"/>
                                            </p:graphicEl>
                                          </p:spTgt>
                                        </p:tgtEl>
                                      </p:cBhvr>
                                    </p:animEffect>
                                  </p:childTnLst>
                                </p:cTn>
                              </p:par>
                              <p:par>
                                <p:cTn id="107" presetID="10" presetClass="entr" presetSubtype="0" fill="hold" grpId="2" nodeType="withEffect">
                                  <p:stCondLst>
                                    <p:cond delay="0"/>
                                  </p:stCondLst>
                                  <p:iterate>
                                    <p:tmAbs val="0"/>
                                  </p:iterate>
                                  <p:childTnLst>
                                    <p:set>
                                      <p:cBhvr>
                                        <p:cTn id="108" fill="hold"/>
                                        <p:tgtEl>
                                          <p:spTgt spid="114">
                                            <p:graphicEl>
                                              <a:chart seriesIdx="-4" categoryIdx="32" bldStep="category"/>
                                            </p:graphicEl>
                                          </p:spTgt>
                                        </p:tgtEl>
                                        <p:attrNameLst>
                                          <p:attrName>style.visibility</p:attrName>
                                        </p:attrNameLst>
                                      </p:cBhvr>
                                      <p:to>
                                        <p:strVal val="visible"/>
                                      </p:to>
                                    </p:set>
                                    <p:animEffect transition="in" filter="fade">
                                      <p:cBhvr>
                                        <p:cTn id="109" dur="1000"/>
                                        <p:tgtEl>
                                          <p:spTgt spid="114">
                                            <p:graphicEl>
                                              <a:chart seriesIdx="-4" categoryIdx="32" bldStep="category"/>
                                            </p:graphicEl>
                                          </p:spTgt>
                                        </p:tgtEl>
                                      </p:cBhvr>
                                    </p:animEffect>
                                  </p:childTnLst>
                                </p:cTn>
                              </p:par>
                              <p:par>
                                <p:cTn id="110" presetID="10" presetClass="entr" presetSubtype="0" fill="hold" grpId="2" nodeType="withEffect">
                                  <p:stCondLst>
                                    <p:cond delay="0"/>
                                  </p:stCondLst>
                                  <p:iterate>
                                    <p:tmAbs val="0"/>
                                  </p:iterate>
                                  <p:childTnLst>
                                    <p:set>
                                      <p:cBhvr>
                                        <p:cTn id="111" fill="hold"/>
                                        <p:tgtEl>
                                          <p:spTgt spid="114">
                                            <p:graphicEl>
                                              <a:chart seriesIdx="-4" categoryIdx="33" bldStep="category"/>
                                            </p:graphicEl>
                                          </p:spTgt>
                                        </p:tgtEl>
                                        <p:attrNameLst>
                                          <p:attrName>style.visibility</p:attrName>
                                        </p:attrNameLst>
                                      </p:cBhvr>
                                      <p:to>
                                        <p:strVal val="visible"/>
                                      </p:to>
                                    </p:set>
                                    <p:animEffect transition="in" filter="fade">
                                      <p:cBhvr>
                                        <p:cTn id="112" dur="1000"/>
                                        <p:tgtEl>
                                          <p:spTgt spid="114">
                                            <p:graphicEl>
                                              <a:chart seriesIdx="-4" categoryIdx="33" bldStep="category"/>
                                            </p:graphicEl>
                                          </p:spTgt>
                                        </p:tgtEl>
                                      </p:cBhvr>
                                    </p:animEffect>
                                  </p:childTnLst>
                                </p:cTn>
                              </p:par>
                              <p:par>
                                <p:cTn id="113" presetID="10" presetClass="entr" presetSubtype="0" fill="hold" grpId="2" nodeType="withEffect">
                                  <p:stCondLst>
                                    <p:cond delay="0"/>
                                  </p:stCondLst>
                                  <p:iterate>
                                    <p:tmAbs val="0"/>
                                  </p:iterate>
                                  <p:childTnLst>
                                    <p:set>
                                      <p:cBhvr>
                                        <p:cTn id="114" fill="hold"/>
                                        <p:tgtEl>
                                          <p:spTgt spid="114">
                                            <p:graphicEl>
                                              <a:chart seriesIdx="-4" categoryIdx="34" bldStep="category"/>
                                            </p:graphicEl>
                                          </p:spTgt>
                                        </p:tgtEl>
                                        <p:attrNameLst>
                                          <p:attrName>style.visibility</p:attrName>
                                        </p:attrNameLst>
                                      </p:cBhvr>
                                      <p:to>
                                        <p:strVal val="visible"/>
                                      </p:to>
                                    </p:set>
                                    <p:animEffect transition="in" filter="fade">
                                      <p:cBhvr>
                                        <p:cTn id="115" dur="1000"/>
                                        <p:tgtEl>
                                          <p:spTgt spid="114">
                                            <p:graphicEl>
                                              <a:chart seriesIdx="-4" categoryIdx="34" bldStep="category"/>
                                            </p:graphicEl>
                                          </p:spTgt>
                                        </p:tgtEl>
                                      </p:cBhvr>
                                    </p:animEffect>
                                  </p:childTnLst>
                                </p:cTn>
                              </p:par>
                              <p:par>
                                <p:cTn id="116" presetID="10" presetClass="entr" presetSubtype="0" fill="hold" grpId="2" nodeType="withEffect">
                                  <p:stCondLst>
                                    <p:cond delay="0"/>
                                  </p:stCondLst>
                                  <p:iterate>
                                    <p:tmAbs val="0"/>
                                  </p:iterate>
                                  <p:childTnLst>
                                    <p:set>
                                      <p:cBhvr>
                                        <p:cTn id="117" fill="hold"/>
                                        <p:tgtEl>
                                          <p:spTgt spid="114">
                                            <p:graphicEl>
                                              <a:chart seriesIdx="-4" categoryIdx="35" bldStep="category"/>
                                            </p:graphicEl>
                                          </p:spTgt>
                                        </p:tgtEl>
                                        <p:attrNameLst>
                                          <p:attrName>style.visibility</p:attrName>
                                        </p:attrNameLst>
                                      </p:cBhvr>
                                      <p:to>
                                        <p:strVal val="visible"/>
                                      </p:to>
                                    </p:set>
                                    <p:animEffect transition="in" filter="fade">
                                      <p:cBhvr>
                                        <p:cTn id="118" dur="1000"/>
                                        <p:tgtEl>
                                          <p:spTgt spid="114">
                                            <p:graphicEl>
                                              <a:chart seriesIdx="-4" categoryIdx="35" bldStep="category"/>
                                            </p:graphicEl>
                                          </p:spTgt>
                                        </p:tgtEl>
                                      </p:cBhvr>
                                    </p:animEffect>
                                  </p:childTnLst>
                                </p:cTn>
                              </p:par>
                              <p:par>
                                <p:cTn id="119" presetID="10" presetClass="entr" presetSubtype="0" fill="hold" grpId="2" nodeType="withEffect">
                                  <p:stCondLst>
                                    <p:cond delay="0"/>
                                  </p:stCondLst>
                                  <p:iterate>
                                    <p:tmAbs val="0"/>
                                  </p:iterate>
                                  <p:childTnLst>
                                    <p:set>
                                      <p:cBhvr>
                                        <p:cTn id="120" fill="hold"/>
                                        <p:tgtEl>
                                          <p:spTgt spid="114">
                                            <p:graphicEl>
                                              <a:chart seriesIdx="-4" categoryIdx="36" bldStep="category"/>
                                            </p:graphicEl>
                                          </p:spTgt>
                                        </p:tgtEl>
                                        <p:attrNameLst>
                                          <p:attrName>style.visibility</p:attrName>
                                        </p:attrNameLst>
                                      </p:cBhvr>
                                      <p:to>
                                        <p:strVal val="visible"/>
                                      </p:to>
                                    </p:set>
                                    <p:animEffect transition="in" filter="fade">
                                      <p:cBhvr>
                                        <p:cTn id="121" dur="1000"/>
                                        <p:tgtEl>
                                          <p:spTgt spid="114">
                                            <p:graphicEl>
                                              <a:chart seriesIdx="-4" categoryIdx="36" bldStep="category"/>
                                            </p:graphicEl>
                                          </p:spTgt>
                                        </p:tgtEl>
                                      </p:cBhvr>
                                    </p:animEffect>
                                  </p:childTnLst>
                                </p:cTn>
                              </p:par>
                              <p:par>
                                <p:cTn id="122" presetID="10" presetClass="entr" presetSubtype="0" fill="hold" grpId="2" nodeType="withEffect">
                                  <p:stCondLst>
                                    <p:cond delay="0"/>
                                  </p:stCondLst>
                                  <p:iterate>
                                    <p:tmAbs val="0"/>
                                  </p:iterate>
                                  <p:childTnLst>
                                    <p:set>
                                      <p:cBhvr>
                                        <p:cTn id="123" fill="hold"/>
                                        <p:tgtEl>
                                          <p:spTgt spid="114">
                                            <p:graphicEl>
                                              <a:chart seriesIdx="-4" categoryIdx="37" bldStep="category"/>
                                            </p:graphicEl>
                                          </p:spTgt>
                                        </p:tgtEl>
                                        <p:attrNameLst>
                                          <p:attrName>style.visibility</p:attrName>
                                        </p:attrNameLst>
                                      </p:cBhvr>
                                      <p:to>
                                        <p:strVal val="visible"/>
                                      </p:to>
                                    </p:set>
                                    <p:animEffect transition="in" filter="fade">
                                      <p:cBhvr>
                                        <p:cTn id="124" dur="1000"/>
                                        <p:tgtEl>
                                          <p:spTgt spid="114">
                                            <p:graphicEl>
                                              <a:chart seriesIdx="-4" categoryIdx="37" bldStep="category"/>
                                            </p:graphicEl>
                                          </p:spTgt>
                                        </p:tgtEl>
                                      </p:cBhvr>
                                    </p:animEffect>
                                  </p:childTnLst>
                                </p:cTn>
                              </p:par>
                              <p:par>
                                <p:cTn id="125" presetID="10" presetClass="entr" presetSubtype="0" fill="hold" grpId="2" nodeType="withEffect">
                                  <p:stCondLst>
                                    <p:cond delay="0"/>
                                  </p:stCondLst>
                                  <p:iterate>
                                    <p:tmAbs val="0"/>
                                  </p:iterate>
                                  <p:childTnLst>
                                    <p:set>
                                      <p:cBhvr>
                                        <p:cTn id="126" fill="hold"/>
                                        <p:tgtEl>
                                          <p:spTgt spid="114">
                                            <p:graphicEl>
                                              <a:chart seriesIdx="-4" categoryIdx="38" bldStep="category"/>
                                            </p:graphicEl>
                                          </p:spTgt>
                                        </p:tgtEl>
                                        <p:attrNameLst>
                                          <p:attrName>style.visibility</p:attrName>
                                        </p:attrNameLst>
                                      </p:cBhvr>
                                      <p:to>
                                        <p:strVal val="visible"/>
                                      </p:to>
                                    </p:set>
                                    <p:animEffect transition="in" filter="fade">
                                      <p:cBhvr>
                                        <p:cTn id="127" dur="1000"/>
                                        <p:tgtEl>
                                          <p:spTgt spid="114">
                                            <p:graphicEl>
                                              <a:chart seriesIdx="-4" categoryIdx="38" bldStep="category"/>
                                            </p:graphicEl>
                                          </p:spTgt>
                                        </p:tgtEl>
                                      </p:cBhvr>
                                    </p:animEffect>
                                  </p:childTnLst>
                                </p:cTn>
                              </p:par>
                              <p:par>
                                <p:cTn id="128" presetID="10" presetClass="entr" presetSubtype="0" fill="hold" grpId="2" nodeType="withEffect">
                                  <p:stCondLst>
                                    <p:cond delay="0"/>
                                  </p:stCondLst>
                                  <p:iterate>
                                    <p:tmAbs val="0"/>
                                  </p:iterate>
                                  <p:childTnLst>
                                    <p:set>
                                      <p:cBhvr>
                                        <p:cTn id="129" fill="hold"/>
                                        <p:tgtEl>
                                          <p:spTgt spid="114">
                                            <p:graphicEl>
                                              <a:chart seriesIdx="-4" categoryIdx="39" bldStep="category"/>
                                            </p:graphicEl>
                                          </p:spTgt>
                                        </p:tgtEl>
                                        <p:attrNameLst>
                                          <p:attrName>style.visibility</p:attrName>
                                        </p:attrNameLst>
                                      </p:cBhvr>
                                      <p:to>
                                        <p:strVal val="visible"/>
                                      </p:to>
                                    </p:set>
                                    <p:animEffect transition="in" filter="fade">
                                      <p:cBhvr>
                                        <p:cTn id="130" dur="1000"/>
                                        <p:tgtEl>
                                          <p:spTgt spid="114">
                                            <p:graphicEl>
                                              <a:chart seriesIdx="-4" categoryIdx="39" bldStep="category"/>
                                            </p:graphicEl>
                                          </p:spTgt>
                                        </p:tgtEl>
                                      </p:cBhvr>
                                    </p:animEffect>
                                  </p:childTnLst>
                                </p:cTn>
                              </p:par>
                              <p:par>
                                <p:cTn id="131" presetID="10" presetClass="entr" presetSubtype="0" fill="hold" grpId="2" nodeType="withEffect">
                                  <p:stCondLst>
                                    <p:cond delay="0"/>
                                  </p:stCondLst>
                                  <p:iterate>
                                    <p:tmAbs val="0"/>
                                  </p:iterate>
                                  <p:childTnLst>
                                    <p:set>
                                      <p:cBhvr>
                                        <p:cTn id="132" fill="hold"/>
                                        <p:tgtEl>
                                          <p:spTgt spid="114">
                                            <p:graphicEl>
                                              <a:chart seriesIdx="-4" categoryIdx="40" bldStep="category"/>
                                            </p:graphicEl>
                                          </p:spTgt>
                                        </p:tgtEl>
                                        <p:attrNameLst>
                                          <p:attrName>style.visibility</p:attrName>
                                        </p:attrNameLst>
                                      </p:cBhvr>
                                      <p:to>
                                        <p:strVal val="visible"/>
                                      </p:to>
                                    </p:set>
                                    <p:animEffect transition="in" filter="fade">
                                      <p:cBhvr>
                                        <p:cTn id="133" dur="1000"/>
                                        <p:tgtEl>
                                          <p:spTgt spid="114">
                                            <p:graphicEl>
                                              <a:chart seriesIdx="-4" categoryIdx="40" bldStep="category"/>
                                            </p:graphicEl>
                                          </p:spTgt>
                                        </p:tgtEl>
                                      </p:cBhvr>
                                    </p:animEffect>
                                  </p:childTnLst>
                                </p:cTn>
                              </p:par>
                              <p:par>
                                <p:cTn id="134" presetID="10" presetClass="entr" presetSubtype="0" fill="hold" grpId="2" nodeType="withEffect">
                                  <p:stCondLst>
                                    <p:cond delay="0"/>
                                  </p:stCondLst>
                                  <p:iterate>
                                    <p:tmAbs val="0"/>
                                  </p:iterate>
                                  <p:childTnLst>
                                    <p:set>
                                      <p:cBhvr>
                                        <p:cTn id="135" fill="hold"/>
                                        <p:tgtEl>
                                          <p:spTgt spid="114">
                                            <p:graphicEl>
                                              <a:chart seriesIdx="-4" categoryIdx="41" bldStep="category"/>
                                            </p:graphicEl>
                                          </p:spTgt>
                                        </p:tgtEl>
                                        <p:attrNameLst>
                                          <p:attrName>style.visibility</p:attrName>
                                        </p:attrNameLst>
                                      </p:cBhvr>
                                      <p:to>
                                        <p:strVal val="visible"/>
                                      </p:to>
                                    </p:set>
                                    <p:animEffect transition="in" filter="fade">
                                      <p:cBhvr>
                                        <p:cTn id="136" dur="1000"/>
                                        <p:tgtEl>
                                          <p:spTgt spid="114">
                                            <p:graphicEl>
                                              <a:chart seriesIdx="-4" categoryIdx="41" bldStep="category"/>
                                            </p:graphicEl>
                                          </p:spTgt>
                                        </p:tgtEl>
                                      </p:cBhvr>
                                    </p:animEffect>
                                  </p:childTnLst>
                                </p:cTn>
                              </p:par>
                              <p:par>
                                <p:cTn id="137" presetID="10" presetClass="entr" presetSubtype="0" fill="hold" grpId="2" nodeType="withEffect">
                                  <p:stCondLst>
                                    <p:cond delay="0"/>
                                  </p:stCondLst>
                                  <p:iterate>
                                    <p:tmAbs val="0"/>
                                  </p:iterate>
                                  <p:childTnLst>
                                    <p:set>
                                      <p:cBhvr>
                                        <p:cTn id="138" fill="hold"/>
                                        <p:tgtEl>
                                          <p:spTgt spid="114">
                                            <p:graphicEl>
                                              <a:chart seriesIdx="-4" categoryIdx="42" bldStep="category"/>
                                            </p:graphicEl>
                                          </p:spTgt>
                                        </p:tgtEl>
                                        <p:attrNameLst>
                                          <p:attrName>style.visibility</p:attrName>
                                        </p:attrNameLst>
                                      </p:cBhvr>
                                      <p:to>
                                        <p:strVal val="visible"/>
                                      </p:to>
                                    </p:set>
                                    <p:animEffect transition="in" filter="fade">
                                      <p:cBhvr>
                                        <p:cTn id="139" dur="1000"/>
                                        <p:tgtEl>
                                          <p:spTgt spid="114">
                                            <p:graphicEl>
                                              <a:chart seriesIdx="-4" categoryIdx="42" bldStep="category"/>
                                            </p:graphicEl>
                                          </p:spTgt>
                                        </p:tgtEl>
                                      </p:cBhvr>
                                    </p:animEffect>
                                  </p:childTnLst>
                                </p:cTn>
                              </p:par>
                              <p:par>
                                <p:cTn id="140" presetID="10" presetClass="entr" presetSubtype="0" fill="hold" grpId="2" nodeType="withEffect">
                                  <p:stCondLst>
                                    <p:cond delay="0"/>
                                  </p:stCondLst>
                                  <p:iterate>
                                    <p:tmAbs val="0"/>
                                  </p:iterate>
                                  <p:childTnLst>
                                    <p:set>
                                      <p:cBhvr>
                                        <p:cTn id="141" fill="hold"/>
                                        <p:tgtEl>
                                          <p:spTgt spid="114">
                                            <p:graphicEl>
                                              <a:chart seriesIdx="-4" categoryIdx="43" bldStep="category"/>
                                            </p:graphicEl>
                                          </p:spTgt>
                                        </p:tgtEl>
                                        <p:attrNameLst>
                                          <p:attrName>style.visibility</p:attrName>
                                        </p:attrNameLst>
                                      </p:cBhvr>
                                      <p:to>
                                        <p:strVal val="visible"/>
                                      </p:to>
                                    </p:set>
                                    <p:animEffect transition="in" filter="fade">
                                      <p:cBhvr>
                                        <p:cTn id="142" dur="1000"/>
                                        <p:tgtEl>
                                          <p:spTgt spid="114">
                                            <p:graphicEl>
                                              <a:chart seriesIdx="-4" categoryIdx="43" bldStep="category"/>
                                            </p:graphicEl>
                                          </p:spTgt>
                                        </p:tgtEl>
                                      </p:cBhvr>
                                    </p:animEffect>
                                  </p:childTnLst>
                                </p:cTn>
                              </p:par>
                              <p:par>
                                <p:cTn id="143" presetID="10" presetClass="entr" presetSubtype="0" fill="hold" grpId="2" nodeType="withEffect">
                                  <p:stCondLst>
                                    <p:cond delay="0"/>
                                  </p:stCondLst>
                                  <p:iterate>
                                    <p:tmAbs val="0"/>
                                  </p:iterate>
                                  <p:childTnLst>
                                    <p:set>
                                      <p:cBhvr>
                                        <p:cTn id="144" fill="hold"/>
                                        <p:tgtEl>
                                          <p:spTgt spid="114">
                                            <p:graphicEl>
                                              <a:chart seriesIdx="-4" categoryIdx="44" bldStep="category"/>
                                            </p:graphicEl>
                                          </p:spTgt>
                                        </p:tgtEl>
                                        <p:attrNameLst>
                                          <p:attrName>style.visibility</p:attrName>
                                        </p:attrNameLst>
                                      </p:cBhvr>
                                      <p:to>
                                        <p:strVal val="visible"/>
                                      </p:to>
                                    </p:set>
                                    <p:animEffect transition="in" filter="fade">
                                      <p:cBhvr>
                                        <p:cTn id="145" dur="1000"/>
                                        <p:tgtEl>
                                          <p:spTgt spid="114">
                                            <p:graphicEl>
                                              <a:chart seriesIdx="-4" categoryIdx="44" bldStep="category"/>
                                            </p:graphicEl>
                                          </p:spTgt>
                                        </p:tgtEl>
                                      </p:cBhvr>
                                    </p:animEffect>
                                  </p:childTnLst>
                                </p:cTn>
                              </p:par>
                              <p:par>
                                <p:cTn id="146" presetID="10" presetClass="entr" presetSubtype="0" fill="hold" grpId="2" nodeType="withEffect">
                                  <p:stCondLst>
                                    <p:cond delay="0"/>
                                  </p:stCondLst>
                                  <p:iterate>
                                    <p:tmAbs val="0"/>
                                  </p:iterate>
                                  <p:childTnLst>
                                    <p:set>
                                      <p:cBhvr>
                                        <p:cTn id="147" fill="hold"/>
                                        <p:tgtEl>
                                          <p:spTgt spid="114">
                                            <p:graphicEl>
                                              <a:chart seriesIdx="-4" categoryIdx="45" bldStep="category"/>
                                            </p:graphicEl>
                                          </p:spTgt>
                                        </p:tgtEl>
                                        <p:attrNameLst>
                                          <p:attrName>style.visibility</p:attrName>
                                        </p:attrNameLst>
                                      </p:cBhvr>
                                      <p:to>
                                        <p:strVal val="visible"/>
                                      </p:to>
                                    </p:set>
                                    <p:animEffect transition="in" filter="fade">
                                      <p:cBhvr>
                                        <p:cTn id="148" dur="1000"/>
                                        <p:tgtEl>
                                          <p:spTgt spid="114">
                                            <p:graphicEl>
                                              <a:chart seriesIdx="-4" categoryIdx="45" bldStep="category"/>
                                            </p:graphicEl>
                                          </p:spTgt>
                                        </p:tgtEl>
                                      </p:cBhvr>
                                    </p:animEffect>
                                  </p:childTnLst>
                                </p:cTn>
                              </p:par>
                              <p:par>
                                <p:cTn id="149" presetID="10" presetClass="entr" presetSubtype="0" fill="hold" grpId="2" nodeType="withEffect">
                                  <p:stCondLst>
                                    <p:cond delay="0"/>
                                  </p:stCondLst>
                                  <p:iterate>
                                    <p:tmAbs val="0"/>
                                  </p:iterate>
                                  <p:childTnLst>
                                    <p:set>
                                      <p:cBhvr>
                                        <p:cTn id="150" fill="hold"/>
                                        <p:tgtEl>
                                          <p:spTgt spid="114">
                                            <p:graphicEl>
                                              <a:chart seriesIdx="-4" categoryIdx="46" bldStep="category"/>
                                            </p:graphicEl>
                                          </p:spTgt>
                                        </p:tgtEl>
                                        <p:attrNameLst>
                                          <p:attrName>style.visibility</p:attrName>
                                        </p:attrNameLst>
                                      </p:cBhvr>
                                      <p:to>
                                        <p:strVal val="visible"/>
                                      </p:to>
                                    </p:set>
                                    <p:animEffect transition="in" filter="fade">
                                      <p:cBhvr>
                                        <p:cTn id="151" dur="1000"/>
                                        <p:tgtEl>
                                          <p:spTgt spid="114">
                                            <p:graphicEl>
                                              <a:chart seriesIdx="-4" categoryIdx="46" bldStep="category"/>
                                            </p:graphicEl>
                                          </p:spTgt>
                                        </p:tgtEl>
                                      </p:cBhvr>
                                    </p:animEffect>
                                  </p:childTnLst>
                                </p:cTn>
                              </p:par>
                              <p:par>
                                <p:cTn id="152" presetID="10" presetClass="entr" presetSubtype="0" fill="hold" grpId="2" nodeType="withEffect">
                                  <p:stCondLst>
                                    <p:cond delay="0"/>
                                  </p:stCondLst>
                                  <p:iterate>
                                    <p:tmAbs val="0"/>
                                  </p:iterate>
                                  <p:childTnLst>
                                    <p:set>
                                      <p:cBhvr>
                                        <p:cTn id="153" fill="hold"/>
                                        <p:tgtEl>
                                          <p:spTgt spid="114">
                                            <p:graphicEl>
                                              <a:chart seriesIdx="-4" categoryIdx="47" bldStep="category"/>
                                            </p:graphicEl>
                                          </p:spTgt>
                                        </p:tgtEl>
                                        <p:attrNameLst>
                                          <p:attrName>style.visibility</p:attrName>
                                        </p:attrNameLst>
                                      </p:cBhvr>
                                      <p:to>
                                        <p:strVal val="visible"/>
                                      </p:to>
                                    </p:set>
                                    <p:animEffect transition="in" filter="fade">
                                      <p:cBhvr>
                                        <p:cTn id="154" dur="1000"/>
                                        <p:tgtEl>
                                          <p:spTgt spid="114">
                                            <p:graphicEl>
                                              <a:chart seriesIdx="-4" categoryIdx="47" bldStep="category"/>
                                            </p:graphicEl>
                                          </p:spTgt>
                                        </p:tgtEl>
                                      </p:cBhvr>
                                    </p:animEffect>
                                  </p:childTnLst>
                                </p:cTn>
                              </p:par>
                              <p:par>
                                <p:cTn id="155" presetID="10" presetClass="entr" presetSubtype="0" fill="hold" grpId="2" nodeType="withEffect">
                                  <p:stCondLst>
                                    <p:cond delay="0"/>
                                  </p:stCondLst>
                                  <p:iterate>
                                    <p:tmAbs val="0"/>
                                  </p:iterate>
                                  <p:childTnLst>
                                    <p:set>
                                      <p:cBhvr>
                                        <p:cTn id="156" fill="hold"/>
                                        <p:tgtEl>
                                          <p:spTgt spid="114">
                                            <p:graphicEl>
                                              <a:chart seriesIdx="-4" categoryIdx="48" bldStep="category"/>
                                            </p:graphicEl>
                                          </p:spTgt>
                                        </p:tgtEl>
                                        <p:attrNameLst>
                                          <p:attrName>style.visibility</p:attrName>
                                        </p:attrNameLst>
                                      </p:cBhvr>
                                      <p:to>
                                        <p:strVal val="visible"/>
                                      </p:to>
                                    </p:set>
                                    <p:animEffect transition="in" filter="fade">
                                      <p:cBhvr>
                                        <p:cTn id="157" dur="1000"/>
                                        <p:tgtEl>
                                          <p:spTgt spid="114">
                                            <p:graphicEl>
                                              <a:chart seriesIdx="-4" categoryIdx="48" bldStep="category"/>
                                            </p:graphicEl>
                                          </p:spTgt>
                                        </p:tgtEl>
                                      </p:cBhvr>
                                    </p:animEffect>
                                  </p:childTnLst>
                                </p:cTn>
                              </p:par>
                              <p:par>
                                <p:cTn id="158" presetID="10" presetClass="entr" presetSubtype="0" fill="hold" grpId="2" nodeType="withEffect">
                                  <p:stCondLst>
                                    <p:cond delay="0"/>
                                  </p:stCondLst>
                                  <p:iterate>
                                    <p:tmAbs val="0"/>
                                  </p:iterate>
                                  <p:childTnLst>
                                    <p:set>
                                      <p:cBhvr>
                                        <p:cTn id="159" fill="hold"/>
                                        <p:tgtEl>
                                          <p:spTgt spid="114">
                                            <p:graphicEl>
                                              <a:chart seriesIdx="-4" categoryIdx="49" bldStep="category"/>
                                            </p:graphicEl>
                                          </p:spTgt>
                                        </p:tgtEl>
                                        <p:attrNameLst>
                                          <p:attrName>style.visibility</p:attrName>
                                        </p:attrNameLst>
                                      </p:cBhvr>
                                      <p:to>
                                        <p:strVal val="visible"/>
                                      </p:to>
                                    </p:set>
                                    <p:animEffect transition="in" filter="fade">
                                      <p:cBhvr>
                                        <p:cTn id="160" dur="1000"/>
                                        <p:tgtEl>
                                          <p:spTgt spid="114">
                                            <p:graphicEl>
                                              <a:chart seriesIdx="-4" categoryIdx="49" bldStep="category"/>
                                            </p:graphicEl>
                                          </p:spTgt>
                                        </p:tgtEl>
                                      </p:cBhvr>
                                    </p:animEffect>
                                  </p:childTnLst>
                                </p:cTn>
                              </p:par>
                              <p:par>
                                <p:cTn id="161" presetID="10" presetClass="entr" presetSubtype="0" fill="hold" grpId="2" nodeType="withEffect">
                                  <p:stCondLst>
                                    <p:cond delay="0"/>
                                  </p:stCondLst>
                                  <p:iterate>
                                    <p:tmAbs val="0"/>
                                  </p:iterate>
                                  <p:childTnLst>
                                    <p:set>
                                      <p:cBhvr>
                                        <p:cTn id="162" fill="hold"/>
                                        <p:tgtEl>
                                          <p:spTgt spid="114">
                                            <p:graphicEl>
                                              <a:chart seriesIdx="-4" categoryIdx="50" bldStep="category"/>
                                            </p:graphicEl>
                                          </p:spTgt>
                                        </p:tgtEl>
                                        <p:attrNameLst>
                                          <p:attrName>style.visibility</p:attrName>
                                        </p:attrNameLst>
                                      </p:cBhvr>
                                      <p:to>
                                        <p:strVal val="visible"/>
                                      </p:to>
                                    </p:set>
                                    <p:animEffect transition="in" filter="fade">
                                      <p:cBhvr>
                                        <p:cTn id="163" dur="1000"/>
                                        <p:tgtEl>
                                          <p:spTgt spid="114">
                                            <p:graphicEl>
                                              <a:chart seriesIdx="-4" categoryIdx="50" bldStep="category"/>
                                            </p:graphicEl>
                                          </p:spTgt>
                                        </p:tgtEl>
                                      </p:cBhvr>
                                    </p:animEffect>
                                  </p:childTnLst>
                                </p:cTn>
                              </p:par>
                              <p:par>
                                <p:cTn id="164" presetID="10" presetClass="entr" presetSubtype="0" fill="hold" grpId="2" nodeType="withEffect">
                                  <p:stCondLst>
                                    <p:cond delay="0"/>
                                  </p:stCondLst>
                                  <p:iterate>
                                    <p:tmAbs val="0"/>
                                  </p:iterate>
                                  <p:childTnLst>
                                    <p:set>
                                      <p:cBhvr>
                                        <p:cTn id="165" fill="hold"/>
                                        <p:tgtEl>
                                          <p:spTgt spid="114">
                                            <p:graphicEl>
                                              <a:chart seriesIdx="-4" categoryIdx="51" bldStep="category"/>
                                            </p:graphicEl>
                                          </p:spTgt>
                                        </p:tgtEl>
                                        <p:attrNameLst>
                                          <p:attrName>style.visibility</p:attrName>
                                        </p:attrNameLst>
                                      </p:cBhvr>
                                      <p:to>
                                        <p:strVal val="visible"/>
                                      </p:to>
                                    </p:set>
                                    <p:animEffect transition="in" filter="fade">
                                      <p:cBhvr>
                                        <p:cTn id="166" dur="1000"/>
                                        <p:tgtEl>
                                          <p:spTgt spid="114">
                                            <p:graphicEl>
                                              <a:chart seriesIdx="-4" categoryIdx="51" bldStep="category"/>
                                            </p:graphicEl>
                                          </p:spTgt>
                                        </p:tgtEl>
                                      </p:cBhvr>
                                    </p:animEffect>
                                  </p:childTnLst>
                                </p:cTn>
                              </p:par>
                              <p:par>
                                <p:cTn id="167" presetID="10" presetClass="entr" presetSubtype="0" fill="hold" grpId="2" nodeType="withEffect">
                                  <p:stCondLst>
                                    <p:cond delay="0"/>
                                  </p:stCondLst>
                                  <p:iterate>
                                    <p:tmAbs val="0"/>
                                  </p:iterate>
                                  <p:childTnLst>
                                    <p:set>
                                      <p:cBhvr>
                                        <p:cTn id="168" fill="hold"/>
                                        <p:tgtEl>
                                          <p:spTgt spid="114">
                                            <p:graphicEl>
                                              <a:chart seriesIdx="-4" categoryIdx="52" bldStep="category"/>
                                            </p:graphicEl>
                                          </p:spTgt>
                                        </p:tgtEl>
                                        <p:attrNameLst>
                                          <p:attrName>style.visibility</p:attrName>
                                        </p:attrNameLst>
                                      </p:cBhvr>
                                      <p:to>
                                        <p:strVal val="visible"/>
                                      </p:to>
                                    </p:set>
                                    <p:animEffect transition="in" filter="fade">
                                      <p:cBhvr>
                                        <p:cTn id="169" dur="1000"/>
                                        <p:tgtEl>
                                          <p:spTgt spid="114">
                                            <p:graphicEl>
                                              <a:chart seriesIdx="-4" categoryIdx="52" bldStep="category"/>
                                            </p:graphicEl>
                                          </p:spTgt>
                                        </p:tgtEl>
                                      </p:cBhvr>
                                    </p:animEffect>
                                  </p:childTnLst>
                                </p:cTn>
                              </p:par>
                              <p:par>
                                <p:cTn id="170" presetID="10" presetClass="entr" presetSubtype="0" fill="hold" grpId="2" nodeType="withEffect">
                                  <p:stCondLst>
                                    <p:cond delay="0"/>
                                  </p:stCondLst>
                                  <p:iterate>
                                    <p:tmAbs val="0"/>
                                  </p:iterate>
                                  <p:childTnLst>
                                    <p:set>
                                      <p:cBhvr>
                                        <p:cTn id="171" fill="hold"/>
                                        <p:tgtEl>
                                          <p:spTgt spid="114">
                                            <p:graphicEl>
                                              <a:chart seriesIdx="-4" categoryIdx="53" bldStep="category"/>
                                            </p:graphicEl>
                                          </p:spTgt>
                                        </p:tgtEl>
                                        <p:attrNameLst>
                                          <p:attrName>style.visibility</p:attrName>
                                        </p:attrNameLst>
                                      </p:cBhvr>
                                      <p:to>
                                        <p:strVal val="visible"/>
                                      </p:to>
                                    </p:set>
                                    <p:animEffect transition="in" filter="fade">
                                      <p:cBhvr>
                                        <p:cTn id="172" dur="1000"/>
                                        <p:tgtEl>
                                          <p:spTgt spid="114">
                                            <p:graphicEl>
                                              <a:chart seriesIdx="-4" categoryIdx="53" bldStep="category"/>
                                            </p:graphicEl>
                                          </p:spTgt>
                                        </p:tgtEl>
                                      </p:cBhvr>
                                    </p:animEffect>
                                  </p:childTnLst>
                                </p:cTn>
                              </p:par>
                              <p:par>
                                <p:cTn id="173" presetID="10" presetClass="entr" presetSubtype="0" fill="hold" grpId="2" nodeType="withEffect">
                                  <p:stCondLst>
                                    <p:cond delay="0"/>
                                  </p:stCondLst>
                                  <p:iterate>
                                    <p:tmAbs val="0"/>
                                  </p:iterate>
                                  <p:childTnLst>
                                    <p:set>
                                      <p:cBhvr>
                                        <p:cTn id="174" fill="hold"/>
                                        <p:tgtEl>
                                          <p:spTgt spid="114">
                                            <p:graphicEl>
                                              <a:chart seriesIdx="-4" categoryIdx="54" bldStep="category"/>
                                            </p:graphicEl>
                                          </p:spTgt>
                                        </p:tgtEl>
                                        <p:attrNameLst>
                                          <p:attrName>style.visibility</p:attrName>
                                        </p:attrNameLst>
                                      </p:cBhvr>
                                      <p:to>
                                        <p:strVal val="visible"/>
                                      </p:to>
                                    </p:set>
                                    <p:animEffect transition="in" filter="fade">
                                      <p:cBhvr>
                                        <p:cTn id="175" dur="1000"/>
                                        <p:tgtEl>
                                          <p:spTgt spid="114">
                                            <p:graphicEl>
                                              <a:chart seriesIdx="-4" categoryIdx="54" bldStep="category"/>
                                            </p:graphicEl>
                                          </p:spTgt>
                                        </p:tgtEl>
                                      </p:cBhvr>
                                    </p:animEffect>
                                  </p:childTnLst>
                                </p:cTn>
                              </p:par>
                              <p:par>
                                <p:cTn id="176" presetID="10" presetClass="entr" presetSubtype="0" fill="hold" grpId="2" nodeType="withEffect">
                                  <p:stCondLst>
                                    <p:cond delay="0"/>
                                  </p:stCondLst>
                                  <p:iterate>
                                    <p:tmAbs val="0"/>
                                  </p:iterate>
                                  <p:childTnLst>
                                    <p:set>
                                      <p:cBhvr>
                                        <p:cTn id="177" fill="hold"/>
                                        <p:tgtEl>
                                          <p:spTgt spid="114">
                                            <p:graphicEl>
                                              <a:chart seriesIdx="-4" categoryIdx="55" bldStep="category"/>
                                            </p:graphicEl>
                                          </p:spTgt>
                                        </p:tgtEl>
                                        <p:attrNameLst>
                                          <p:attrName>style.visibility</p:attrName>
                                        </p:attrNameLst>
                                      </p:cBhvr>
                                      <p:to>
                                        <p:strVal val="visible"/>
                                      </p:to>
                                    </p:set>
                                    <p:animEffect transition="in" filter="fade">
                                      <p:cBhvr>
                                        <p:cTn id="178" dur="1000"/>
                                        <p:tgtEl>
                                          <p:spTgt spid="114">
                                            <p:graphicEl>
                                              <a:chart seriesIdx="-4" categoryIdx="55" bldStep="category"/>
                                            </p:graphicEl>
                                          </p:spTgt>
                                        </p:tgtEl>
                                      </p:cBhvr>
                                    </p:animEffect>
                                  </p:childTnLst>
                                </p:cTn>
                              </p:par>
                              <p:par>
                                <p:cTn id="179" presetID="10" presetClass="entr" presetSubtype="0" fill="hold" grpId="2" nodeType="withEffect">
                                  <p:stCondLst>
                                    <p:cond delay="0"/>
                                  </p:stCondLst>
                                  <p:iterate>
                                    <p:tmAbs val="0"/>
                                  </p:iterate>
                                  <p:childTnLst>
                                    <p:set>
                                      <p:cBhvr>
                                        <p:cTn id="180" fill="hold"/>
                                        <p:tgtEl>
                                          <p:spTgt spid="114">
                                            <p:graphicEl>
                                              <a:chart seriesIdx="-4" categoryIdx="56" bldStep="category"/>
                                            </p:graphicEl>
                                          </p:spTgt>
                                        </p:tgtEl>
                                        <p:attrNameLst>
                                          <p:attrName>style.visibility</p:attrName>
                                        </p:attrNameLst>
                                      </p:cBhvr>
                                      <p:to>
                                        <p:strVal val="visible"/>
                                      </p:to>
                                    </p:set>
                                    <p:animEffect transition="in" filter="fade">
                                      <p:cBhvr>
                                        <p:cTn id="181" dur="1000"/>
                                        <p:tgtEl>
                                          <p:spTgt spid="114">
                                            <p:graphicEl>
                                              <a:chart seriesIdx="-4" categoryIdx="56" bldStep="category"/>
                                            </p:graphicEl>
                                          </p:spTgt>
                                        </p:tgtEl>
                                      </p:cBhvr>
                                    </p:animEffect>
                                  </p:childTnLst>
                                </p:cTn>
                              </p:par>
                              <p:par>
                                <p:cTn id="182" presetID="10" presetClass="entr" presetSubtype="0" fill="hold" grpId="2" nodeType="withEffect">
                                  <p:stCondLst>
                                    <p:cond delay="0"/>
                                  </p:stCondLst>
                                  <p:iterate>
                                    <p:tmAbs val="0"/>
                                  </p:iterate>
                                  <p:childTnLst>
                                    <p:set>
                                      <p:cBhvr>
                                        <p:cTn id="183" fill="hold"/>
                                        <p:tgtEl>
                                          <p:spTgt spid="114">
                                            <p:graphicEl>
                                              <a:chart seriesIdx="-4" categoryIdx="57" bldStep="category"/>
                                            </p:graphicEl>
                                          </p:spTgt>
                                        </p:tgtEl>
                                        <p:attrNameLst>
                                          <p:attrName>style.visibility</p:attrName>
                                        </p:attrNameLst>
                                      </p:cBhvr>
                                      <p:to>
                                        <p:strVal val="visible"/>
                                      </p:to>
                                    </p:set>
                                    <p:animEffect transition="in" filter="fade">
                                      <p:cBhvr>
                                        <p:cTn id="184" dur="1000"/>
                                        <p:tgtEl>
                                          <p:spTgt spid="114">
                                            <p:graphicEl>
                                              <a:chart seriesIdx="-4" categoryIdx="57" bldStep="category"/>
                                            </p:graphicEl>
                                          </p:spTgt>
                                        </p:tgtEl>
                                      </p:cBhvr>
                                    </p:animEffect>
                                  </p:childTnLst>
                                </p:cTn>
                              </p:par>
                              <p:par>
                                <p:cTn id="185" presetID="10" presetClass="entr" presetSubtype="0" fill="hold" grpId="2" nodeType="withEffect">
                                  <p:stCondLst>
                                    <p:cond delay="0"/>
                                  </p:stCondLst>
                                  <p:iterate>
                                    <p:tmAbs val="0"/>
                                  </p:iterate>
                                  <p:childTnLst>
                                    <p:set>
                                      <p:cBhvr>
                                        <p:cTn id="186" fill="hold"/>
                                        <p:tgtEl>
                                          <p:spTgt spid="114">
                                            <p:graphicEl>
                                              <a:chart seriesIdx="-4" categoryIdx="58" bldStep="category"/>
                                            </p:graphicEl>
                                          </p:spTgt>
                                        </p:tgtEl>
                                        <p:attrNameLst>
                                          <p:attrName>style.visibility</p:attrName>
                                        </p:attrNameLst>
                                      </p:cBhvr>
                                      <p:to>
                                        <p:strVal val="visible"/>
                                      </p:to>
                                    </p:set>
                                    <p:animEffect transition="in" filter="fade">
                                      <p:cBhvr>
                                        <p:cTn id="187" dur="1000"/>
                                        <p:tgtEl>
                                          <p:spTgt spid="114">
                                            <p:graphicEl>
                                              <a:chart seriesIdx="-4" categoryIdx="58" bldStep="category"/>
                                            </p:graphicEl>
                                          </p:spTgt>
                                        </p:tgtEl>
                                      </p:cBhvr>
                                    </p:animEffect>
                                  </p:childTnLst>
                                </p:cTn>
                              </p:par>
                              <p:par>
                                <p:cTn id="188" presetID="10" presetClass="entr" presetSubtype="0" fill="hold" grpId="2" nodeType="withEffect">
                                  <p:stCondLst>
                                    <p:cond delay="0"/>
                                  </p:stCondLst>
                                  <p:iterate>
                                    <p:tmAbs val="0"/>
                                  </p:iterate>
                                  <p:childTnLst>
                                    <p:set>
                                      <p:cBhvr>
                                        <p:cTn id="189" fill="hold"/>
                                        <p:tgtEl>
                                          <p:spTgt spid="114">
                                            <p:graphicEl>
                                              <a:chart seriesIdx="-4" categoryIdx="59" bldStep="category"/>
                                            </p:graphicEl>
                                          </p:spTgt>
                                        </p:tgtEl>
                                        <p:attrNameLst>
                                          <p:attrName>style.visibility</p:attrName>
                                        </p:attrNameLst>
                                      </p:cBhvr>
                                      <p:to>
                                        <p:strVal val="visible"/>
                                      </p:to>
                                    </p:set>
                                    <p:animEffect transition="in" filter="fade">
                                      <p:cBhvr>
                                        <p:cTn id="190" dur="1000"/>
                                        <p:tgtEl>
                                          <p:spTgt spid="114">
                                            <p:graphicEl>
                                              <a:chart seriesIdx="-4" categoryIdx="59" bldStep="category"/>
                                            </p:graphicEl>
                                          </p:spTgt>
                                        </p:tgtEl>
                                      </p:cBhvr>
                                    </p:animEffect>
                                  </p:childTnLst>
                                </p:cTn>
                              </p:par>
                            </p:childTnLst>
                          </p:cTn>
                        </p:par>
                        <p:par>
                          <p:cTn id="191" fill="hold">
                            <p:stCondLst>
                              <p:cond delay="2000"/>
                            </p:stCondLst>
                            <p:childTnLst>
                              <p:par>
                                <p:cTn id="192" presetID="1" presetClass="entr" presetSubtype="0" fill="hold" grpId="3" nodeType="afterEffect">
                                  <p:stCondLst>
                                    <p:cond delay="0"/>
                                  </p:stCondLst>
                                  <p:iterate>
                                    <p:tmAbs val="0"/>
                                  </p:iterate>
                                  <p:childTnLst>
                                    <p:set>
                                      <p:cBhvr>
                                        <p:cTn id="193" fill="hold"/>
                                        <p:tgtEl>
                                          <p:spTgt spid="111"/>
                                        </p:tgtEl>
                                        <p:attrNameLst>
                                          <p:attrName>style.visibility</p:attrName>
                                        </p:attrNameLst>
                                      </p:cBhvr>
                                      <p:to>
                                        <p:strVal val="visible"/>
                                      </p:to>
                                    </p:set>
                                  </p:childTnLst>
                                </p:cTn>
                              </p:par>
                            </p:childTnLst>
                          </p:cTn>
                        </p:par>
                        <p:par>
                          <p:cTn id="194" fill="hold">
                            <p:stCondLst>
                              <p:cond delay="2000"/>
                            </p:stCondLst>
                            <p:childTnLst>
                              <p:par>
                                <p:cTn id="195" presetID="1" presetClass="entr" presetSubtype="0" fill="hold" grpId="4" nodeType="afterEffect">
                                  <p:stCondLst>
                                    <p:cond delay="0"/>
                                  </p:stCondLst>
                                  <p:iterate type="lt">
                                    <p:tmAbs val="100"/>
                                  </p:iterate>
                                  <p:childTnLst>
                                    <p:set>
                                      <p:cBhvr>
                                        <p:cTn id="196" fill="hold"/>
                                        <p:tgtEl>
                                          <p:spTgt spid="109"/>
                                        </p:tgtEl>
                                        <p:attrNameLst>
                                          <p:attrName>style.visibility</p:attrName>
                                        </p:attrNameLst>
                                      </p:cBhvr>
                                      <p:to>
                                        <p:strVal val="visible"/>
                                      </p:to>
                                    </p:set>
                                  </p:childTnLst>
                                </p:cTn>
                              </p:par>
                            </p:childTnLst>
                          </p:cTn>
                        </p:par>
                        <p:par>
                          <p:cTn id="197" fill="hold">
                            <p:stCondLst>
                              <p:cond delay="2000"/>
                            </p:stCondLst>
                            <p:childTnLst>
                              <p:par>
                                <p:cTn id="198" presetID="1" presetClass="entr" presetSubtype="0" fill="hold" grpId="5" nodeType="afterEffect">
                                  <p:stCondLst>
                                    <p:cond delay="0"/>
                                  </p:stCondLst>
                                  <p:iterate type="lt">
                                    <p:tmAbs val="100"/>
                                  </p:iterate>
                                  <p:childTnLst>
                                    <p:set>
                                      <p:cBhvr>
                                        <p:cTn id="199" fill="hold"/>
                                        <p:tgtEl>
                                          <p:spTgt spid="110"/>
                                        </p:tgtEl>
                                        <p:attrNameLst>
                                          <p:attrName>style.visibility</p:attrName>
                                        </p:attrNameLst>
                                      </p:cBhvr>
                                      <p:to>
                                        <p:strVal val="visible"/>
                                      </p:to>
                                    </p:set>
                                  </p:childTnLst>
                                </p:cTn>
                              </p:par>
                            </p:childTnLst>
                          </p:cTn>
                        </p:par>
                        <p:par>
                          <p:cTn id="200" fill="hold">
                            <p:stCondLst>
                              <p:cond delay="2000"/>
                            </p:stCondLst>
                            <p:childTnLst>
                              <p:par>
                                <p:cTn id="201" presetID="7" presetClass="entr" presetSubtype="8" fill="hold" grpId="6" nodeType="afterEffect">
                                  <p:stCondLst>
                                    <p:cond delay="0"/>
                                  </p:stCondLst>
                                  <p:iterate>
                                    <p:tmAbs val="0"/>
                                  </p:iterate>
                                  <p:childTnLst>
                                    <p:set>
                                      <p:cBhvr>
                                        <p:cTn id="202" fill="hold"/>
                                        <p:tgtEl>
                                          <p:spTgt spid="125"/>
                                        </p:tgtEl>
                                        <p:attrNameLst>
                                          <p:attrName>style.visibility</p:attrName>
                                        </p:attrNameLst>
                                      </p:cBhvr>
                                      <p:to>
                                        <p:strVal val="visible"/>
                                      </p:to>
                                    </p:set>
                                    <p:anim calcmode="lin" valueType="num">
                                      <p:cBhvr>
                                        <p:cTn id="203" dur="2000" fill="hold"/>
                                        <p:tgtEl>
                                          <p:spTgt spid="125"/>
                                        </p:tgtEl>
                                        <p:attrNameLst>
                                          <p:attrName>ppt_x</p:attrName>
                                        </p:attrNameLst>
                                      </p:cBhvr>
                                      <p:tavLst>
                                        <p:tav tm="0">
                                          <p:val>
                                            <p:strVal val="0-#ppt_w/2"/>
                                          </p:val>
                                        </p:tav>
                                        <p:tav tm="100000">
                                          <p:val>
                                            <p:strVal val="#ppt_x"/>
                                          </p:val>
                                        </p:tav>
                                      </p:tavLst>
                                    </p:anim>
                                    <p:anim calcmode="lin" valueType="num">
                                      <p:cBhvr>
                                        <p:cTn id="204" dur="2000" fill="hold"/>
                                        <p:tgtEl>
                                          <p:spTgt spid="125"/>
                                        </p:tgtEl>
                                        <p:attrNameLst>
                                          <p:attrName>ppt_y</p:attrName>
                                        </p:attrNameLst>
                                      </p:cBhvr>
                                      <p:tavLst>
                                        <p:tav tm="0">
                                          <p:val>
                                            <p:strVal val="#ppt_y"/>
                                          </p:val>
                                        </p:tav>
                                        <p:tav tm="100000">
                                          <p:val>
                                            <p:strVal val="#ppt_y"/>
                                          </p:val>
                                        </p:tav>
                                      </p:tavLst>
                                    </p:anim>
                                  </p:childTnLst>
                                </p:cTn>
                              </p:par>
                            </p:childTnLst>
                          </p:cTn>
                        </p:par>
                        <p:par>
                          <p:cTn id="205" fill="hold">
                            <p:stCondLst>
                              <p:cond delay="4000"/>
                            </p:stCondLst>
                            <p:childTnLst>
                              <p:par>
                                <p:cTn id="206" presetID="1" presetClass="mediacall" presetSubtype="0" fill="hold" nodeType="afterEffect">
                                  <p:stCondLst>
                                    <p:cond delay="0"/>
                                  </p:stCondLst>
                                  <p:childTnLst>
                                    <p:cmd type="call" cmd="playFrom(0.0)">
                                      <p:cBhvr>
                                        <p:cTn id="207" dur="4000" fill="hold"/>
                                        <p:tgtEl>
                                          <p:spTgt spid="126"/>
                                        </p:tgtEl>
                                      </p:cBhvr>
                                    </p:cmd>
                                  </p:childTnLst>
                                </p:cTn>
                              </p:par>
                            </p:childTnLst>
                          </p:cTn>
                        </p:par>
                        <p:par>
                          <p:cTn id="208" fill="hold">
                            <p:stCondLst>
                              <p:cond delay="8000"/>
                            </p:stCondLst>
                            <p:childTnLst>
                              <p:par>
                                <p:cTn id="209" presetID="10" presetClass="exit" fill="hold" grpId="8" nodeType="afterEffect">
                                  <p:stCondLst>
                                    <p:cond delay="0"/>
                                  </p:stCondLst>
                                  <p:childTnLst>
                                    <p:animEffect transition="out" filter="fade">
                                      <p:cBhvr>
                                        <p:cTn id="210" dur="5000" fill="hold"/>
                                        <p:tgtEl>
                                          <p:spTgt spid="114">
                                            <p:graphicEl>
                                              <a:chart seriesIdx="-4" categoryIdx="59" bldStep="category"/>
                                            </p:graphicEl>
                                          </p:spTgt>
                                        </p:tgtEl>
                                      </p:cBhvr>
                                    </p:animEffect>
                                    <p:set>
                                      <p:cBhvr>
                                        <p:cTn id="211" fill="hold">
                                          <p:stCondLst>
                                            <p:cond delay="4999"/>
                                          </p:stCondLst>
                                        </p:cTn>
                                        <p:tgtEl>
                                          <p:spTgt spid="114">
                                            <p:graphicEl>
                                              <a:chart seriesIdx="-4" categoryIdx="59" bldStep="category"/>
                                            </p:graphicEl>
                                          </p:spTgt>
                                        </p:tgtEl>
                                        <p:attrNameLst>
                                          <p:attrName>style.visibility</p:attrName>
                                        </p:attrNameLst>
                                      </p:cBhvr>
                                      <p:to>
                                        <p:strVal val="hidden"/>
                                      </p:to>
                                    </p:set>
                                  </p:childTnLst>
                                </p:cTn>
                              </p:par>
                            </p:childTnLst>
                          </p:cTn>
                        </p:par>
                        <p:par>
                          <p:cTn id="212" fill="hold">
                            <p:stCondLst>
                              <p:cond delay="13000"/>
                            </p:stCondLst>
                            <p:childTnLst>
                              <p:par>
                                <p:cTn id="213" presetID="10" presetClass="exit" fill="hold" grpId="8" nodeType="afterEffect">
                                  <p:stCondLst>
                                    <p:cond delay="0"/>
                                  </p:stCondLst>
                                  <p:childTnLst>
                                    <p:animEffect transition="out" filter="fade">
                                      <p:cBhvr>
                                        <p:cTn id="214" dur="5000" fill="hold"/>
                                        <p:tgtEl>
                                          <p:spTgt spid="114">
                                            <p:graphicEl>
                                              <a:chart seriesIdx="-4" categoryIdx="58" bldStep="category"/>
                                            </p:graphicEl>
                                          </p:spTgt>
                                        </p:tgtEl>
                                      </p:cBhvr>
                                    </p:animEffect>
                                    <p:set>
                                      <p:cBhvr>
                                        <p:cTn id="215" fill="hold">
                                          <p:stCondLst>
                                            <p:cond delay="4999"/>
                                          </p:stCondLst>
                                        </p:cTn>
                                        <p:tgtEl>
                                          <p:spTgt spid="114">
                                            <p:graphicEl>
                                              <a:chart seriesIdx="-4" categoryIdx="58" bldStep="category"/>
                                            </p:graphicEl>
                                          </p:spTgt>
                                        </p:tgtEl>
                                        <p:attrNameLst>
                                          <p:attrName>style.visibility</p:attrName>
                                        </p:attrNameLst>
                                      </p:cBhvr>
                                      <p:to>
                                        <p:strVal val="hidden"/>
                                      </p:to>
                                    </p:set>
                                  </p:childTnLst>
                                </p:cTn>
                              </p:par>
                            </p:childTnLst>
                          </p:cTn>
                        </p:par>
                        <p:par>
                          <p:cTn id="216" fill="hold">
                            <p:stCondLst>
                              <p:cond delay="18000"/>
                            </p:stCondLst>
                            <p:childTnLst>
                              <p:par>
                                <p:cTn id="217" presetID="10" presetClass="exit" fill="hold" grpId="8" nodeType="afterEffect">
                                  <p:stCondLst>
                                    <p:cond delay="0"/>
                                  </p:stCondLst>
                                  <p:childTnLst>
                                    <p:animEffect transition="out" filter="fade">
                                      <p:cBhvr>
                                        <p:cTn id="218" dur="5000" fill="hold"/>
                                        <p:tgtEl>
                                          <p:spTgt spid="114">
                                            <p:graphicEl>
                                              <a:chart seriesIdx="-4" categoryIdx="57" bldStep="category"/>
                                            </p:graphicEl>
                                          </p:spTgt>
                                        </p:tgtEl>
                                      </p:cBhvr>
                                    </p:animEffect>
                                    <p:set>
                                      <p:cBhvr>
                                        <p:cTn id="219" fill="hold">
                                          <p:stCondLst>
                                            <p:cond delay="4999"/>
                                          </p:stCondLst>
                                        </p:cTn>
                                        <p:tgtEl>
                                          <p:spTgt spid="114">
                                            <p:graphicEl>
                                              <a:chart seriesIdx="-4" categoryIdx="57" bldStep="category"/>
                                            </p:graphicEl>
                                          </p:spTgt>
                                        </p:tgtEl>
                                        <p:attrNameLst>
                                          <p:attrName>style.visibility</p:attrName>
                                        </p:attrNameLst>
                                      </p:cBhvr>
                                      <p:to>
                                        <p:strVal val="hidden"/>
                                      </p:to>
                                    </p:set>
                                  </p:childTnLst>
                                </p:cTn>
                              </p:par>
                            </p:childTnLst>
                          </p:cTn>
                        </p:par>
                        <p:par>
                          <p:cTn id="220" fill="hold">
                            <p:stCondLst>
                              <p:cond delay="23000"/>
                            </p:stCondLst>
                            <p:childTnLst>
                              <p:par>
                                <p:cTn id="221" presetID="10" presetClass="exit" fill="hold" grpId="8" nodeType="afterEffect">
                                  <p:stCondLst>
                                    <p:cond delay="0"/>
                                  </p:stCondLst>
                                  <p:childTnLst>
                                    <p:animEffect transition="out" filter="fade">
                                      <p:cBhvr>
                                        <p:cTn id="222" dur="5000" fill="hold"/>
                                        <p:tgtEl>
                                          <p:spTgt spid="114">
                                            <p:graphicEl>
                                              <a:chart seriesIdx="-4" categoryIdx="56" bldStep="category"/>
                                            </p:graphicEl>
                                          </p:spTgt>
                                        </p:tgtEl>
                                      </p:cBhvr>
                                    </p:animEffect>
                                    <p:set>
                                      <p:cBhvr>
                                        <p:cTn id="223" fill="hold">
                                          <p:stCondLst>
                                            <p:cond delay="4999"/>
                                          </p:stCondLst>
                                        </p:cTn>
                                        <p:tgtEl>
                                          <p:spTgt spid="114">
                                            <p:graphicEl>
                                              <a:chart seriesIdx="-4" categoryIdx="56" bldStep="category"/>
                                            </p:graphicEl>
                                          </p:spTgt>
                                        </p:tgtEl>
                                        <p:attrNameLst>
                                          <p:attrName>style.visibility</p:attrName>
                                        </p:attrNameLst>
                                      </p:cBhvr>
                                      <p:to>
                                        <p:strVal val="hidden"/>
                                      </p:to>
                                    </p:set>
                                  </p:childTnLst>
                                </p:cTn>
                              </p:par>
                            </p:childTnLst>
                          </p:cTn>
                        </p:par>
                        <p:par>
                          <p:cTn id="224" fill="hold">
                            <p:stCondLst>
                              <p:cond delay="28000"/>
                            </p:stCondLst>
                            <p:childTnLst>
                              <p:par>
                                <p:cTn id="225" presetID="10" presetClass="exit" fill="hold" grpId="8" nodeType="afterEffect">
                                  <p:stCondLst>
                                    <p:cond delay="0"/>
                                  </p:stCondLst>
                                  <p:childTnLst>
                                    <p:animEffect transition="out" filter="fade">
                                      <p:cBhvr>
                                        <p:cTn id="226" dur="5000" fill="hold"/>
                                        <p:tgtEl>
                                          <p:spTgt spid="114">
                                            <p:graphicEl>
                                              <a:chart seriesIdx="-4" categoryIdx="55" bldStep="category"/>
                                            </p:graphicEl>
                                          </p:spTgt>
                                        </p:tgtEl>
                                      </p:cBhvr>
                                    </p:animEffect>
                                    <p:set>
                                      <p:cBhvr>
                                        <p:cTn id="227" fill="hold">
                                          <p:stCondLst>
                                            <p:cond delay="4999"/>
                                          </p:stCondLst>
                                        </p:cTn>
                                        <p:tgtEl>
                                          <p:spTgt spid="114">
                                            <p:graphicEl>
                                              <a:chart seriesIdx="-4" categoryIdx="55" bldStep="category"/>
                                            </p:graphicEl>
                                          </p:spTgt>
                                        </p:tgtEl>
                                        <p:attrNameLst>
                                          <p:attrName>style.visibility</p:attrName>
                                        </p:attrNameLst>
                                      </p:cBhvr>
                                      <p:to>
                                        <p:strVal val="hidden"/>
                                      </p:to>
                                    </p:set>
                                  </p:childTnLst>
                                </p:cTn>
                              </p:par>
                            </p:childTnLst>
                          </p:cTn>
                        </p:par>
                        <p:par>
                          <p:cTn id="228" fill="hold">
                            <p:stCondLst>
                              <p:cond delay="33000"/>
                            </p:stCondLst>
                            <p:childTnLst>
                              <p:par>
                                <p:cTn id="229" presetID="10" presetClass="exit" fill="hold" grpId="8" nodeType="afterEffect">
                                  <p:stCondLst>
                                    <p:cond delay="0"/>
                                  </p:stCondLst>
                                  <p:childTnLst>
                                    <p:animEffect transition="out" filter="fade">
                                      <p:cBhvr>
                                        <p:cTn id="230" dur="5000" fill="hold"/>
                                        <p:tgtEl>
                                          <p:spTgt spid="114">
                                            <p:graphicEl>
                                              <a:chart seriesIdx="-4" categoryIdx="54" bldStep="category"/>
                                            </p:graphicEl>
                                          </p:spTgt>
                                        </p:tgtEl>
                                      </p:cBhvr>
                                    </p:animEffect>
                                    <p:set>
                                      <p:cBhvr>
                                        <p:cTn id="231" fill="hold">
                                          <p:stCondLst>
                                            <p:cond delay="4999"/>
                                          </p:stCondLst>
                                        </p:cTn>
                                        <p:tgtEl>
                                          <p:spTgt spid="114">
                                            <p:graphicEl>
                                              <a:chart seriesIdx="-4" categoryIdx="54" bldStep="category"/>
                                            </p:graphicEl>
                                          </p:spTgt>
                                        </p:tgtEl>
                                        <p:attrNameLst>
                                          <p:attrName>style.visibility</p:attrName>
                                        </p:attrNameLst>
                                      </p:cBhvr>
                                      <p:to>
                                        <p:strVal val="hidden"/>
                                      </p:to>
                                    </p:set>
                                  </p:childTnLst>
                                </p:cTn>
                              </p:par>
                            </p:childTnLst>
                          </p:cTn>
                        </p:par>
                        <p:par>
                          <p:cTn id="232" fill="hold">
                            <p:stCondLst>
                              <p:cond delay="38000"/>
                            </p:stCondLst>
                            <p:childTnLst>
                              <p:par>
                                <p:cTn id="233" presetID="10" presetClass="exit" fill="hold" grpId="8" nodeType="afterEffect">
                                  <p:stCondLst>
                                    <p:cond delay="0"/>
                                  </p:stCondLst>
                                  <p:childTnLst>
                                    <p:animEffect transition="out" filter="fade">
                                      <p:cBhvr>
                                        <p:cTn id="234" dur="5000" fill="hold"/>
                                        <p:tgtEl>
                                          <p:spTgt spid="114">
                                            <p:graphicEl>
                                              <a:chart seriesIdx="-4" categoryIdx="53" bldStep="category"/>
                                            </p:graphicEl>
                                          </p:spTgt>
                                        </p:tgtEl>
                                      </p:cBhvr>
                                    </p:animEffect>
                                    <p:set>
                                      <p:cBhvr>
                                        <p:cTn id="235" fill="hold">
                                          <p:stCondLst>
                                            <p:cond delay="4999"/>
                                          </p:stCondLst>
                                        </p:cTn>
                                        <p:tgtEl>
                                          <p:spTgt spid="114">
                                            <p:graphicEl>
                                              <a:chart seriesIdx="-4" categoryIdx="53" bldStep="category"/>
                                            </p:graphicEl>
                                          </p:spTgt>
                                        </p:tgtEl>
                                        <p:attrNameLst>
                                          <p:attrName>style.visibility</p:attrName>
                                        </p:attrNameLst>
                                      </p:cBhvr>
                                      <p:to>
                                        <p:strVal val="hidden"/>
                                      </p:to>
                                    </p:set>
                                  </p:childTnLst>
                                </p:cTn>
                              </p:par>
                            </p:childTnLst>
                          </p:cTn>
                        </p:par>
                        <p:par>
                          <p:cTn id="236" fill="hold">
                            <p:stCondLst>
                              <p:cond delay="43000"/>
                            </p:stCondLst>
                            <p:childTnLst>
                              <p:par>
                                <p:cTn id="237" presetID="10" presetClass="exit" fill="hold" grpId="8" nodeType="afterEffect">
                                  <p:stCondLst>
                                    <p:cond delay="0"/>
                                  </p:stCondLst>
                                  <p:childTnLst>
                                    <p:animEffect transition="out" filter="fade">
                                      <p:cBhvr>
                                        <p:cTn id="238" dur="5000" fill="hold"/>
                                        <p:tgtEl>
                                          <p:spTgt spid="114">
                                            <p:graphicEl>
                                              <a:chart seriesIdx="-4" categoryIdx="52" bldStep="category"/>
                                            </p:graphicEl>
                                          </p:spTgt>
                                        </p:tgtEl>
                                      </p:cBhvr>
                                    </p:animEffect>
                                    <p:set>
                                      <p:cBhvr>
                                        <p:cTn id="239" fill="hold">
                                          <p:stCondLst>
                                            <p:cond delay="4999"/>
                                          </p:stCondLst>
                                        </p:cTn>
                                        <p:tgtEl>
                                          <p:spTgt spid="114">
                                            <p:graphicEl>
                                              <a:chart seriesIdx="-4" categoryIdx="52" bldStep="category"/>
                                            </p:graphicEl>
                                          </p:spTgt>
                                        </p:tgtEl>
                                        <p:attrNameLst>
                                          <p:attrName>style.visibility</p:attrName>
                                        </p:attrNameLst>
                                      </p:cBhvr>
                                      <p:to>
                                        <p:strVal val="hidden"/>
                                      </p:to>
                                    </p:set>
                                  </p:childTnLst>
                                </p:cTn>
                              </p:par>
                            </p:childTnLst>
                          </p:cTn>
                        </p:par>
                        <p:par>
                          <p:cTn id="240" fill="hold">
                            <p:stCondLst>
                              <p:cond delay="48000"/>
                            </p:stCondLst>
                            <p:childTnLst>
                              <p:par>
                                <p:cTn id="241" presetID="10" presetClass="exit" fill="hold" grpId="8" nodeType="afterEffect">
                                  <p:stCondLst>
                                    <p:cond delay="0"/>
                                  </p:stCondLst>
                                  <p:childTnLst>
                                    <p:animEffect transition="out" filter="fade">
                                      <p:cBhvr>
                                        <p:cTn id="242" dur="5000" fill="hold"/>
                                        <p:tgtEl>
                                          <p:spTgt spid="114">
                                            <p:graphicEl>
                                              <a:chart seriesIdx="-4" categoryIdx="51" bldStep="category"/>
                                            </p:graphicEl>
                                          </p:spTgt>
                                        </p:tgtEl>
                                      </p:cBhvr>
                                    </p:animEffect>
                                    <p:set>
                                      <p:cBhvr>
                                        <p:cTn id="243" fill="hold">
                                          <p:stCondLst>
                                            <p:cond delay="4999"/>
                                          </p:stCondLst>
                                        </p:cTn>
                                        <p:tgtEl>
                                          <p:spTgt spid="114">
                                            <p:graphicEl>
                                              <a:chart seriesIdx="-4" categoryIdx="51" bldStep="category"/>
                                            </p:graphicEl>
                                          </p:spTgt>
                                        </p:tgtEl>
                                        <p:attrNameLst>
                                          <p:attrName>style.visibility</p:attrName>
                                        </p:attrNameLst>
                                      </p:cBhvr>
                                      <p:to>
                                        <p:strVal val="hidden"/>
                                      </p:to>
                                    </p:set>
                                  </p:childTnLst>
                                </p:cTn>
                              </p:par>
                            </p:childTnLst>
                          </p:cTn>
                        </p:par>
                        <p:par>
                          <p:cTn id="244" fill="hold">
                            <p:stCondLst>
                              <p:cond delay="53000"/>
                            </p:stCondLst>
                            <p:childTnLst>
                              <p:par>
                                <p:cTn id="245" presetID="10" presetClass="exit" fill="hold" grpId="8" nodeType="afterEffect">
                                  <p:stCondLst>
                                    <p:cond delay="0"/>
                                  </p:stCondLst>
                                  <p:childTnLst>
                                    <p:animEffect transition="out" filter="fade">
                                      <p:cBhvr>
                                        <p:cTn id="246" dur="5000" fill="hold"/>
                                        <p:tgtEl>
                                          <p:spTgt spid="114">
                                            <p:graphicEl>
                                              <a:chart seriesIdx="-4" categoryIdx="50" bldStep="category"/>
                                            </p:graphicEl>
                                          </p:spTgt>
                                        </p:tgtEl>
                                      </p:cBhvr>
                                    </p:animEffect>
                                    <p:set>
                                      <p:cBhvr>
                                        <p:cTn id="247" fill="hold">
                                          <p:stCondLst>
                                            <p:cond delay="4999"/>
                                          </p:stCondLst>
                                        </p:cTn>
                                        <p:tgtEl>
                                          <p:spTgt spid="114">
                                            <p:graphicEl>
                                              <a:chart seriesIdx="-4" categoryIdx="50" bldStep="category"/>
                                            </p:graphicEl>
                                          </p:spTgt>
                                        </p:tgtEl>
                                        <p:attrNameLst>
                                          <p:attrName>style.visibility</p:attrName>
                                        </p:attrNameLst>
                                      </p:cBhvr>
                                      <p:to>
                                        <p:strVal val="hidden"/>
                                      </p:to>
                                    </p:set>
                                  </p:childTnLst>
                                </p:cTn>
                              </p:par>
                            </p:childTnLst>
                          </p:cTn>
                        </p:par>
                        <p:par>
                          <p:cTn id="248" fill="hold">
                            <p:stCondLst>
                              <p:cond delay="58000"/>
                            </p:stCondLst>
                            <p:childTnLst>
                              <p:par>
                                <p:cTn id="249" presetID="10" presetClass="exit" fill="hold" grpId="8" nodeType="afterEffect">
                                  <p:stCondLst>
                                    <p:cond delay="0"/>
                                  </p:stCondLst>
                                  <p:childTnLst>
                                    <p:animEffect transition="out" filter="fade">
                                      <p:cBhvr>
                                        <p:cTn id="250" dur="5000" fill="hold"/>
                                        <p:tgtEl>
                                          <p:spTgt spid="114">
                                            <p:graphicEl>
                                              <a:chart seriesIdx="-4" categoryIdx="49" bldStep="category"/>
                                            </p:graphicEl>
                                          </p:spTgt>
                                        </p:tgtEl>
                                      </p:cBhvr>
                                    </p:animEffect>
                                    <p:set>
                                      <p:cBhvr>
                                        <p:cTn id="251" fill="hold">
                                          <p:stCondLst>
                                            <p:cond delay="4999"/>
                                          </p:stCondLst>
                                        </p:cTn>
                                        <p:tgtEl>
                                          <p:spTgt spid="114">
                                            <p:graphicEl>
                                              <a:chart seriesIdx="-4" categoryIdx="49" bldStep="category"/>
                                            </p:graphicEl>
                                          </p:spTgt>
                                        </p:tgtEl>
                                        <p:attrNameLst>
                                          <p:attrName>style.visibility</p:attrName>
                                        </p:attrNameLst>
                                      </p:cBhvr>
                                      <p:to>
                                        <p:strVal val="hidden"/>
                                      </p:to>
                                    </p:set>
                                  </p:childTnLst>
                                </p:cTn>
                              </p:par>
                            </p:childTnLst>
                          </p:cTn>
                        </p:par>
                        <p:par>
                          <p:cTn id="252" fill="hold">
                            <p:stCondLst>
                              <p:cond delay="63000"/>
                            </p:stCondLst>
                            <p:childTnLst>
                              <p:par>
                                <p:cTn id="253" presetID="10" presetClass="exit" fill="hold" grpId="8" nodeType="afterEffect">
                                  <p:stCondLst>
                                    <p:cond delay="0"/>
                                  </p:stCondLst>
                                  <p:childTnLst>
                                    <p:animEffect transition="out" filter="fade">
                                      <p:cBhvr>
                                        <p:cTn id="254" dur="5000" fill="hold"/>
                                        <p:tgtEl>
                                          <p:spTgt spid="114">
                                            <p:graphicEl>
                                              <a:chart seriesIdx="-4" categoryIdx="48" bldStep="category"/>
                                            </p:graphicEl>
                                          </p:spTgt>
                                        </p:tgtEl>
                                      </p:cBhvr>
                                    </p:animEffect>
                                    <p:set>
                                      <p:cBhvr>
                                        <p:cTn id="255" fill="hold">
                                          <p:stCondLst>
                                            <p:cond delay="4999"/>
                                          </p:stCondLst>
                                        </p:cTn>
                                        <p:tgtEl>
                                          <p:spTgt spid="114">
                                            <p:graphicEl>
                                              <a:chart seriesIdx="-4" categoryIdx="48" bldStep="category"/>
                                            </p:graphicEl>
                                          </p:spTgt>
                                        </p:tgtEl>
                                        <p:attrNameLst>
                                          <p:attrName>style.visibility</p:attrName>
                                        </p:attrNameLst>
                                      </p:cBhvr>
                                      <p:to>
                                        <p:strVal val="hidden"/>
                                      </p:to>
                                    </p:set>
                                  </p:childTnLst>
                                </p:cTn>
                              </p:par>
                            </p:childTnLst>
                          </p:cTn>
                        </p:par>
                        <p:par>
                          <p:cTn id="256" fill="hold">
                            <p:stCondLst>
                              <p:cond delay="68000"/>
                            </p:stCondLst>
                            <p:childTnLst>
                              <p:par>
                                <p:cTn id="257" presetID="10" presetClass="exit" fill="hold" grpId="8" nodeType="afterEffect">
                                  <p:stCondLst>
                                    <p:cond delay="0"/>
                                  </p:stCondLst>
                                  <p:childTnLst>
                                    <p:animEffect transition="out" filter="fade">
                                      <p:cBhvr>
                                        <p:cTn id="258" dur="5000" fill="hold"/>
                                        <p:tgtEl>
                                          <p:spTgt spid="114">
                                            <p:graphicEl>
                                              <a:chart seriesIdx="-4" categoryIdx="47" bldStep="category"/>
                                            </p:graphicEl>
                                          </p:spTgt>
                                        </p:tgtEl>
                                      </p:cBhvr>
                                    </p:animEffect>
                                    <p:set>
                                      <p:cBhvr>
                                        <p:cTn id="259" fill="hold">
                                          <p:stCondLst>
                                            <p:cond delay="4999"/>
                                          </p:stCondLst>
                                        </p:cTn>
                                        <p:tgtEl>
                                          <p:spTgt spid="114">
                                            <p:graphicEl>
                                              <a:chart seriesIdx="-4" categoryIdx="47" bldStep="category"/>
                                            </p:graphicEl>
                                          </p:spTgt>
                                        </p:tgtEl>
                                        <p:attrNameLst>
                                          <p:attrName>style.visibility</p:attrName>
                                        </p:attrNameLst>
                                      </p:cBhvr>
                                      <p:to>
                                        <p:strVal val="hidden"/>
                                      </p:to>
                                    </p:set>
                                  </p:childTnLst>
                                </p:cTn>
                              </p:par>
                            </p:childTnLst>
                          </p:cTn>
                        </p:par>
                        <p:par>
                          <p:cTn id="260" fill="hold">
                            <p:stCondLst>
                              <p:cond delay="73000"/>
                            </p:stCondLst>
                            <p:childTnLst>
                              <p:par>
                                <p:cTn id="261" presetID="10" presetClass="exit" fill="hold" grpId="8" nodeType="afterEffect">
                                  <p:stCondLst>
                                    <p:cond delay="0"/>
                                  </p:stCondLst>
                                  <p:childTnLst>
                                    <p:animEffect transition="out" filter="fade">
                                      <p:cBhvr>
                                        <p:cTn id="262" dur="5000" fill="hold"/>
                                        <p:tgtEl>
                                          <p:spTgt spid="114">
                                            <p:graphicEl>
                                              <a:chart seriesIdx="-4" categoryIdx="46" bldStep="category"/>
                                            </p:graphicEl>
                                          </p:spTgt>
                                        </p:tgtEl>
                                      </p:cBhvr>
                                    </p:animEffect>
                                    <p:set>
                                      <p:cBhvr>
                                        <p:cTn id="263" fill="hold">
                                          <p:stCondLst>
                                            <p:cond delay="4999"/>
                                          </p:stCondLst>
                                        </p:cTn>
                                        <p:tgtEl>
                                          <p:spTgt spid="114">
                                            <p:graphicEl>
                                              <a:chart seriesIdx="-4" categoryIdx="46" bldStep="category"/>
                                            </p:graphicEl>
                                          </p:spTgt>
                                        </p:tgtEl>
                                        <p:attrNameLst>
                                          <p:attrName>style.visibility</p:attrName>
                                        </p:attrNameLst>
                                      </p:cBhvr>
                                      <p:to>
                                        <p:strVal val="hidden"/>
                                      </p:to>
                                    </p:set>
                                  </p:childTnLst>
                                </p:cTn>
                              </p:par>
                            </p:childTnLst>
                          </p:cTn>
                        </p:par>
                        <p:par>
                          <p:cTn id="264" fill="hold">
                            <p:stCondLst>
                              <p:cond delay="78000"/>
                            </p:stCondLst>
                            <p:childTnLst>
                              <p:par>
                                <p:cTn id="265" presetID="10" presetClass="exit" fill="hold" grpId="8" nodeType="afterEffect">
                                  <p:stCondLst>
                                    <p:cond delay="0"/>
                                  </p:stCondLst>
                                  <p:childTnLst>
                                    <p:animEffect transition="out" filter="fade">
                                      <p:cBhvr>
                                        <p:cTn id="266" dur="5000" fill="hold"/>
                                        <p:tgtEl>
                                          <p:spTgt spid="114">
                                            <p:graphicEl>
                                              <a:chart seriesIdx="-4" categoryIdx="45" bldStep="category"/>
                                            </p:graphicEl>
                                          </p:spTgt>
                                        </p:tgtEl>
                                      </p:cBhvr>
                                    </p:animEffect>
                                    <p:set>
                                      <p:cBhvr>
                                        <p:cTn id="267" fill="hold">
                                          <p:stCondLst>
                                            <p:cond delay="4999"/>
                                          </p:stCondLst>
                                        </p:cTn>
                                        <p:tgtEl>
                                          <p:spTgt spid="114">
                                            <p:graphicEl>
                                              <a:chart seriesIdx="-4" categoryIdx="45" bldStep="category"/>
                                            </p:graphicEl>
                                          </p:spTgt>
                                        </p:tgtEl>
                                        <p:attrNameLst>
                                          <p:attrName>style.visibility</p:attrName>
                                        </p:attrNameLst>
                                      </p:cBhvr>
                                      <p:to>
                                        <p:strVal val="hidden"/>
                                      </p:to>
                                    </p:set>
                                  </p:childTnLst>
                                </p:cTn>
                              </p:par>
                            </p:childTnLst>
                          </p:cTn>
                        </p:par>
                        <p:par>
                          <p:cTn id="268" fill="hold">
                            <p:stCondLst>
                              <p:cond delay="83000"/>
                            </p:stCondLst>
                            <p:childTnLst>
                              <p:par>
                                <p:cTn id="269" presetID="10" presetClass="exit" fill="hold" grpId="8" nodeType="afterEffect">
                                  <p:stCondLst>
                                    <p:cond delay="0"/>
                                  </p:stCondLst>
                                  <p:childTnLst>
                                    <p:animEffect transition="out" filter="fade">
                                      <p:cBhvr>
                                        <p:cTn id="270" dur="5000" fill="hold"/>
                                        <p:tgtEl>
                                          <p:spTgt spid="114">
                                            <p:graphicEl>
                                              <a:chart seriesIdx="-4" categoryIdx="44" bldStep="category"/>
                                            </p:graphicEl>
                                          </p:spTgt>
                                        </p:tgtEl>
                                      </p:cBhvr>
                                    </p:animEffect>
                                    <p:set>
                                      <p:cBhvr>
                                        <p:cTn id="271" fill="hold">
                                          <p:stCondLst>
                                            <p:cond delay="4999"/>
                                          </p:stCondLst>
                                        </p:cTn>
                                        <p:tgtEl>
                                          <p:spTgt spid="114">
                                            <p:graphicEl>
                                              <a:chart seriesIdx="-4" categoryIdx="44" bldStep="category"/>
                                            </p:graphicEl>
                                          </p:spTgt>
                                        </p:tgtEl>
                                        <p:attrNameLst>
                                          <p:attrName>style.visibility</p:attrName>
                                        </p:attrNameLst>
                                      </p:cBhvr>
                                      <p:to>
                                        <p:strVal val="hidden"/>
                                      </p:to>
                                    </p:set>
                                  </p:childTnLst>
                                </p:cTn>
                              </p:par>
                            </p:childTnLst>
                          </p:cTn>
                        </p:par>
                        <p:par>
                          <p:cTn id="272" fill="hold">
                            <p:stCondLst>
                              <p:cond delay="88000"/>
                            </p:stCondLst>
                            <p:childTnLst>
                              <p:par>
                                <p:cTn id="273" presetID="10" presetClass="exit" fill="hold" grpId="8" nodeType="afterEffect">
                                  <p:stCondLst>
                                    <p:cond delay="0"/>
                                  </p:stCondLst>
                                  <p:childTnLst>
                                    <p:animEffect transition="out" filter="fade">
                                      <p:cBhvr>
                                        <p:cTn id="274" dur="5000" fill="hold"/>
                                        <p:tgtEl>
                                          <p:spTgt spid="114">
                                            <p:graphicEl>
                                              <a:chart seriesIdx="-4" categoryIdx="43" bldStep="category"/>
                                            </p:graphicEl>
                                          </p:spTgt>
                                        </p:tgtEl>
                                      </p:cBhvr>
                                    </p:animEffect>
                                    <p:set>
                                      <p:cBhvr>
                                        <p:cTn id="275" fill="hold">
                                          <p:stCondLst>
                                            <p:cond delay="4999"/>
                                          </p:stCondLst>
                                        </p:cTn>
                                        <p:tgtEl>
                                          <p:spTgt spid="114">
                                            <p:graphicEl>
                                              <a:chart seriesIdx="-4" categoryIdx="43" bldStep="category"/>
                                            </p:graphicEl>
                                          </p:spTgt>
                                        </p:tgtEl>
                                        <p:attrNameLst>
                                          <p:attrName>style.visibility</p:attrName>
                                        </p:attrNameLst>
                                      </p:cBhvr>
                                      <p:to>
                                        <p:strVal val="hidden"/>
                                      </p:to>
                                    </p:set>
                                  </p:childTnLst>
                                </p:cTn>
                              </p:par>
                            </p:childTnLst>
                          </p:cTn>
                        </p:par>
                        <p:par>
                          <p:cTn id="276" fill="hold">
                            <p:stCondLst>
                              <p:cond delay="93000"/>
                            </p:stCondLst>
                            <p:childTnLst>
                              <p:par>
                                <p:cTn id="277" presetID="10" presetClass="exit" fill="hold" grpId="8" nodeType="afterEffect">
                                  <p:stCondLst>
                                    <p:cond delay="0"/>
                                  </p:stCondLst>
                                  <p:childTnLst>
                                    <p:animEffect transition="out" filter="fade">
                                      <p:cBhvr>
                                        <p:cTn id="278" dur="5000" fill="hold"/>
                                        <p:tgtEl>
                                          <p:spTgt spid="114">
                                            <p:graphicEl>
                                              <a:chart seriesIdx="-4" categoryIdx="42" bldStep="category"/>
                                            </p:graphicEl>
                                          </p:spTgt>
                                        </p:tgtEl>
                                      </p:cBhvr>
                                    </p:animEffect>
                                    <p:set>
                                      <p:cBhvr>
                                        <p:cTn id="279" fill="hold">
                                          <p:stCondLst>
                                            <p:cond delay="4999"/>
                                          </p:stCondLst>
                                        </p:cTn>
                                        <p:tgtEl>
                                          <p:spTgt spid="114">
                                            <p:graphicEl>
                                              <a:chart seriesIdx="-4" categoryIdx="42" bldStep="category"/>
                                            </p:graphicEl>
                                          </p:spTgt>
                                        </p:tgtEl>
                                        <p:attrNameLst>
                                          <p:attrName>style.visibility</p:attrName>
                                        </p:attrNameLst>
                                      </p:cBhvr>
                                      <p:to>
                                        <p:strVal val="hidden"/>
                                      </p:to>
                                    </p:set>
                                  </p:childTnLst>
                                </p:cTn>
                              </p:par>
                            </p:childTnLst>
                          </p:cTn>
                        </p:par>
                        <p:par>
                          <p:cTn id="280" fill="hold">
                            <p:stCondLst>
                              <p:cond delay="98000"/>
                            </p:stCondLst>
                            <p:childTnLst>
                              <p:par>
                                <p:cTn id="281" presetID="10" presetClass="exit" fill="hold" grpId="8" nodeType="afterEffect">
                                  <p:stCondLst>
                                    <p:cond delay="0"/>
                                  </p:stCondLst>
                                  <p:childTnLst>
                                    <p:animEffect transition="out" filter="fade">
                                      <p:cBhvr>
                                        <p:cTn id="282" dur="5000" fill="hold"/>
                                        <p:tgtEl>
                                          <p:spTgt spid="114">
                                            <p:graphicEl>
                                              <a:chart seriesIdx="-4" categoryIdx="41" bldStep="category"/>
                                            </p:graphicEl>
                                          </p:spTgt>
                                        </p:tgtEl>
                                      </p:cBhvr>
                                    </p:animEffect>
                                    <p:set>
                                      <p:cBhvr>
                                        <p:cTn id="283" fill="hold">
                                          <p:stCondLst>
                                            <p:cond delay="4999"/>
                                          </p:stCondLst>
                                        </p:cTn>
                                        <p:tgtEl>
                                          <p:spTgt spid="114">
                                            <p:graphicEl>
                                              <a:chart seriesIdx="-4" categoryIdx="41" bldStep="category"/>
                                            </p:graphicEl>
                                          </p:spTgt>
                                        </p:tgtEl>
                                        <p:attrNameLst>
                                          <p:attrName>style.visibility</p:attrName>
                                        </p:attrNameLst>
                                      </p:cBhvr>
                                      <p:to>
                                        <p:strVal val="hidden"/>
                                      </p:to>
                                    </p:set>
                                  </p:childTnLst>
                                </p:cTn>
                              </p:par>
                            </p:childTnLst>
                          </p:cTn>
                        </p:par>
                        <p:par>
                          <p:cTn id="284" fill="hold">
                            <p:stCondLst>
                              <p:cond delay="103000"/>
                            </p:stCondLst>
                            <p:childTnLst>
                              <p:par>
                                <p:cTn id="285" presetID="10" presetClass="exit" fill="hold" grpId="8" nodeType="afterEffect">
                                  <p:stCondLst>
                                    <p:cond delay="0"/>
                                  </p:stCondLst>
                                  <p:childTnLst>
                                    <p:animEffect transition="out" filter="fade">
                                      <p:cBhvr>
                                        <p:cTn id="286" dur="5000" fill="hold"/>
                                        <p:tgtEl>
                                          <p:spTgt spid="114">
                                            <p:graphicEl>
                                              <a:chart seriesIdx="-4" categoryIdx="40" bldStep="category"/>
                                            </p:graphicEl>
                                          </p:spTgt>
                                        </p:tgtEl>
                                      </p:cBhvr>
                                    </p:animEffect>
                                    <p:set>
                                      <p:cBhvr>
                                        <p:cTn id="287" fill="hold">
                                          <p:stCondLst>
                                            <p:cond delay="4999"/>
                                          </p:stCondLst>
                                        </p:cTn>
                                        <p:tgtEl>
                                          <p:spTgt spid="114">
                                            <p:graphicEl>
                                              <a:chart seriesIdx="-4" categoryIdx="40" bldStep="category"/>
                                            </p:graphicEl>
                                          </p:spTgt>
                                        </p:tgtEl>
                                        <p:attrNameLst>
                                          <p:attrName>style.visibility</p:attrName>
                                        </p:attrNameLst>
                                      </p:cBhvr>
                                      <p:to>
                                        <p:strVal val="hidden"/>
                                      </p:to>
                                    </p:set>
                                  </p:childTnLst>
                                </p:cTn>
                              </p:par>
                            </p:childTnLst>
                          </p:cTn>
                        </p:par>
                        <p:par>
                          <p:cTn id="288" fill="hold">
                            <p:stCondLst>
                              <p:cond delay="108000"/>
                            </p:stCondLst>
                            <p:childTnLst>
                              <p:par>
                                <p:cTn id="289" presetID="10" presetClass="exit" fill="hold" grpId="8" nodeType="afterEffect">
                                  <p:stCondLst>
                                    <p:cond delay="0"/>
                                  </p:stCondLst>
                                  <p:childTnLst>
                                    <p:animEffect transition="out" filter="fade">
                                      <p:cBhvr>
                                        <p:cTn id="290" dur="5000" fill="hold"/>
                                        <p:tgtEl>
                                          <p:spTgt spid="114">
                                            <p:graphicEl>
                                              <a:chart seriesIdx="-4" categoryIdx="39" bldStep="category"/>
                                            </p:graphicEl>
                                          </p:spTgt>
                                        </p:tgtEl>
                                      </p:cBhvr>
                                    </p:animEffect>
                                    <p:set>
                                      <p:cBhvr>
                                        <p:cTn id="291" fill="hold">
                                          <p:stCondLst>
                                            <p:cond delay="4999"/>
                                          </p:stCondLst>
                                        </p:cTn>
                                        <p:tgtEl>
                                          <p:spTgt spid="114">
                                            <p:graphicEl>
                                              <a:chart seriesIdx="-4" categoryIdx="39" bldStep="category"/>
                                            </p:graphicEl>
                                          </p:spTgt>
                                        </p:tgtEl>
                                        <p:attrNameLst>
                                          <p:attrName>style.visibility</p:attrName>
                                        </p:attrNameLst>
                                      </p:cBhvr>
                                      <p:to>
                                        <p:strVal val="hidden"/>
                                      </p:to>
                                    </p:set>
                                  </p:childTnLst>
                                </p:cTn>
                              </p:par>
                            </p:childTnLst>
                          </p:cTn>
                        </p:par>
                        <p:par>
                          <p:cTn id="292" fill="hold">
                            <p:stCondLst>
                              <p:cond delay="113000"/>
                            </p:stCondLst>
                            <p:childTnLst>
                              <p:par>
                                <p:cTn id="293" presetID="10" presetClass="exit" fill="hold" grpId="8" nodeType="afterEffect">
                                  <p:stCondLst>
                                    <p:cond delay="0"/>
                                  </p:stCondLst>
                                  <p:childTnLst>
                                    <p:animEffect transition="out" filter="fade">
                                      <p:cBhvr>
                                        <p:cTn id="294" dur="5000" fill="hold"/>
                                        <p:tgtEl>
                                          <p:spTgt spid="114">
                                            <p:graphicEl>
                                              <a:chart seriesIdx="-4" categoryIdx="38" bldStep="category"/>
                                            </p:graphicEl>
                                          </p:spTgt>
                                        </p:tgtEl>
                                      </p:cBhvr>
                                    </p:animEffect>
                                    <p:set>
                                      <p:cBhvr>
                                        <p:cTn id="295" fill="hold">
                                          <p:stCondLst>
                                            <p:cond delay="4999"/>
                                          </p:stCondLst>
                                        </p:cTn>
                                        <p:tgtEl>
                                          <p:spTgt spid="114">
                                            <p:graphicEl>
                                              <a:chart seriesIdx="-4" categoryIdx="38" bldStep="category"/>
                                            </p:graphicEl>
                                          </p:spTgt>
                                        </p:tgtEl>
                                        <p:attrNameLst>
                                          <p:attrName>style.visibility</p:attrName>
                                        </p:attrNameLst>
                                      </p:cBhvr>
                                      <p:to>
                                        <p:strVal val="hidden"/>
                                      </p:to>
                                    </p:set>
                                  </p:childTnLst>
                                </p:cTn>
                              </p:par>
                            </p:childTnLst>
                          </p:cTn>
                        </p:par>
                        <p:par>
                          <p:cTn id="296" fill="hold">
                            <p:stCondLst>
                              <p:cond delay="118000"/>
                            </p:stCondLst>
                            <p:childTnLst>
                              <p:par>
                                <p:cTn id="297" presetID="10" presetClass="exit" fill="hold" grpId="8" nodeType="afterEffect">
                                  <p:stCondLst>
                                    <p:cond delay="0"/>
                                  </p:stCondLst>
                                  <p:childTnLst>
                                    <p:animEffect transition="out" filter="fade">
                                      <p:cBhvr>
                                        <p:cTn id="298" dur="5000" fill="hold"/>
                                        <p:tgtEl>
                                          <p:spTgt spid="114">
                                            <p:graphicEl>
                                              <a:chart seriesIdx="-4" categoryIdx="37" bldStep="category"/>
                                            </p:graphicEl>
                                          </p:spTgt>
                                        </p:tgtEl>
                                      </p:cBhvr>
                                    </p:animEffect>
                                    <p:set>
                                      <p:cBhvr>
                                        <p:cTn id="299" fill="hold">
                                          <p:stCondLst>
                                            <p:cond delay="4999"/>
                                          </p:stCondLst>
                                        </p:cTn>
                                        <p:tgtEl>
                                          <p:spTgt spid="114">
                                            <p:graphicEl>
                                              <a:chart seriesIdx="-4" categoryIdx="37" bldStep="category"/>
                                            </p:graphicEl>
                                          </p:spTgt>
                                        </p:tgtEl>
                                        <p:attrNameLst>
                                          <p:attrName>style.visibility</p:attrName>
                                        </p:attrNameLst>
                                      </p:cBhvr>
                                      <p:to>
                                        <p:strVal val="hidden"/>
                                      </p:to>
                                    </p:set>
                                  </p:childTnLst>
                                </p:cTn>
                              </p:par>
                            </p:childTnLst>
                          </p:cTn>
                        </p:par>
                        <p:par>
                          <p:cTn id="300" fill="hold">
                            <p:stCondLst>
                              <p:cond delay="123000"/>
                            </p:stCondLst>
                            <p:childTnLst>
                              <p:par>
                                <p:cTn id="301" presetID="10" presetClass="exit" fill="hold" grpId="8" nodeType="afterEffect">
                                  <p:stCondLst>
                                    <p:cond delay="0"/>
                                  </p:stCondLst>
                                  <p:childTnLst>
                                    <p:animEffect transition="out" filter="fade">
                                      <p:cBhvr>
                                        <p:cTn id="302" dur="5000" fill="hold"/>
                                        <p:tgtEl>
                                          <p:spTgt spid="114">
                                            <p:graphicEl>
                                              <a:chart seriesIdx="-4" categoryIdx="36" bldStep="category"/>
                                            </p:graphicEl>
                                          </p:spTgt>
                                        </p:tgtEl>
                                      </p:cBhvr>
                                    </p:animEffect>
                                    <p:set>
                                      <p:cBhvr>
                                        <p:cTn id="303" fill="hold">
                                          <p:stCondLst>
                                            <p:cond delay="4999"/>
                                          </p:stCondLst>
                                        </p:cTn>
                                        <p:tgtEl>
                                          <p:spTgt spid="114">
                                            <p:graphicEl>
                                              <a:chart seriesIdx="-4" categoryIdx="36" bldStep="category"/>
                                            </p:graphicEl>
                                          </p:spTgt>
                                        </p:tgtEl>
                                        <p:attrNameLst>
                                          <p:attrName>style.visibility</p:attrName>
                                        </p:attrNameLst>
                                      </p:cBhvr>
                                      <p:to>
                                        <p:strVal val="hidden"/>
                                      </p:to>
                                    </p:set>
                                  </p:childTnLst>
                                </p:cTn>
                              </p:par>
                            </p:childTnLst>
                          </p:cTn>
                        </p:par>
                        <p:par>
                          <p:cTn id="304" fill="hold">
                            <p:stCondLst>
                              <p:cond delay="128000"/>
                            </p:stCondLst>
                            <p:childTnLst>
                              <p:par>
                                <p:cTn id="305" presetID="10" presetClass="exit" fill="hold" grpId="8" nodeType="afterEffect">
                                  <p:stCondLst>
                                    <p:cond delay="0"/>
                                  </p:stCondLst>
                                  <p:childTnLst>
                                    <p:animEffect transition="out" filter="fade">
                                      <p:cBhvr>
                                        <p:cTn id="306" dur="5000" fill="hold"/>
                                        <p:tgtEl>
                                          <p:spTgt spid="114">
                                            <p:graphicEl>
                                              <a:chart seriesIdx="-4" categoryIdx="35" bldStep="category"/>
                                            </p:graphicEl>
                                          </p:spTgt>
                                        </p:tgtEl>
                                      </p:cBhvr>
                                    </p:animEffect>
                                    <p:set>
                                      <p:cBhvr>
                                        <p:cTn id="307" fill="hold">
                                          <p:stCondLst>
                                            <p:cond delay="4999"/>
                                          </p:stCondLst>
                                        </p:cTn>
                                        <p:tgtEl>
                                          <p:spTgt spid="114">
                                            <p:graphicEl>
                                              <a:chart seriesIdx="-4" categoryIdx="35" bldStep="category"/>
                                            </p:graphicEl>
                                          </p:spTgt>
                                        </p:tgtEl>
                                        <p:attrNameLst>
                                          <p:attrName>style.visibility</p:attrName>
                                        </p:attrNameLst>
                                      </p:cBhvr>
                                      <p:to>
                                        <p:strVal val="hidden"/>
                                      </p:to>
                                    </p:set>
                                  </p:childTnLst>
                                </p:cTn>
                              </p:par>
                            </p:childTnLst>
                          </p:cTn>
                        </p:par>
                        <p:par>
                          <p:cTn id="308" fill="hold">
                            <p:stCondLst>
                              <p:cond delay="133000"/>
                            </p:stCondLst>
                            <p:childTnLst>
                              <p:par>
                                <p:cTn id="309" presetID="10" presetClass="exit" fill="hold" grpId="8" nodeType="afterEffect">
                                  <p:stCondLst>
                                    <p:cond delay="0"/>
                                  </p:stCondLst>
                                  <p:childTnLst>
                                    <p:animEffect transition="out" filter="fade">
                                      <p:cBhvr>
                                        <p:cTn id="310" dur="5000" fill="hold"/>
                                        <p:tgtEl>
                                          <p:spTgt spid="114">
                                            <p:graphicEl>
                                              <a:chart seriesIdx="-4" categoryIdx="34" bldStep="category"/>
                                            </p:graphicEl>
                                          </p:spTgt>
                                        </p:tgtEl>
                                      </p:cBhvr>
                                    </p:animEffect>
                                    <p:set>
                                      <p:cBhvr>
                                        <p:cTn id="311" fill="hold">
                                          <p:stCondLst>
                                            <p:cond delay="4999"/>
                                          </p:stCondLst>
                                        </p:cTn>
                                        <p:tgtEl>
                                          <p:spTgt spid="114">
                                            <p:graphicEl>
                                              <a:chart seriesIdx="-4" categoryIdx="34" bldStep="category"/>
                                            </p:graphicEl>
                                          </p:spTgt>
                                        </p:tgtEl>
                                        <p:attrNameLst>
                                          <p:attrName>style.visibility</p:attrName>
                                        </p:attrNameLst>
                                      </p:cBhvr>
                                      <p:to>
                                        <p:strVal val="hidden"/>
                                      </p:to>
                                    </p:set>
                                  </p:childTnLst>
                                </p:cTn>
                              </p:par>
                            </p:childTnLst>
                          </p:cTn>
                        </p:par>
                        <p:par>
                          <p:cTn id="312" fill="hold">
                            <p:stCondLst>
                              <p:cond delay="138000"/>
                            </p:stCondLst>
                            <p:childTnLst>
                              <p:par>
                                <p:cTn id="313" presetID="10" presetClass="exit" fill="hold" grpId="8" nodeType="afterEffect">
                                  <p:stCondLst>
                                    <p:cond delay="0"/>
                                  </p:stCondLst>
                                  <p:childTnLst>
                                    <p:animEffect transition="out" filter="fade">
                                      <p:cBhvr>
                                        <p:cTn id="314" dur="5000" fill="hold"/>
                                        <p:tgtEl>
                                          <p:spTgt spid="114">
                                            <p:graphicEl>
                                              <a:chart seriesIdx="-4" categoryIdx="33" bldStep="category"/>
                                            </p:graphicEl>
                                          </p:spTgt>
                                        </p:tgtEl>
                                      </p:cBhvr>
                                    </p:animEffect>
                                    <p:set>
                                      <p:cBhvr>
                                        <p:cTn id="315" fill="hold">
                                          <p:stCondLst>
                                            <p:cond delay="4999"/>
                                          </p:stCondLst>
                                        </p:cTn>
                                        <p:tgtEl>
                                          <p:spTgt spid="114">
                                            <p:graphicEl>
                                              <a:chart seriesIdx="-4" categoryIdx="33" bldStep="category"/>
                                            </p:graphicEl>
                                          </p:spTgt>
                                        </p:tgtEl>
                                        <p:attrNameLst>
                                          <p:attrName>style.visibility</p:attrName>
                                        </p:attrNameLst>
                                      </p:cBhvr>
                                      <p:to>
                                        <p:strVal val="hidden"/>
                                      </p:to>
                                    </p:set>
                                  </p:childTnLst>
                                </p:cTn>
                              </p:par>
                            </p:childTnLst>
                          </p:cTn>
                        </p:par>
                        <p:par>
                          <p:cTn id="316" fill="hold">
                            <p:stCondLst>
                              <p:cond delay="143000"/>
                            </p:stCondLst>
                            <p:childTnLst>
                              <p:par>
                                <p:cTn id="317" presetID="10" presetClass="exit" fill="hold" grpId="8" nodeType="afterEffect">
                                  <p:stCondLst>
                                    <p:cond delay="0"/>
                                  </p:stCondLst>
                                  <p:childTnLst>
                                    <p:animEffect transition="out" filter="fade">
                                      <p:cBhvr>
                                        <p:cTn id="318" dur="5000" fill="hold"/>
                                        <p:tgtEl>
                                          <p:spTgt spid="114">
                                            <p:graphicEl>
                                              <a:chart seriesIdx="-4" categoryIdx="32" bldStep="category"/>
                                            </p:graphicEl>
                                          </p:spTgt>
                                        </p:tgtEl>
                                      </p:cBhvr>
                                    </p:animEffect>
                                    <p:set>
                                      <p:cBhvr>
                                        <p:cTn id="319" fill="hold">
                                          <p:stCondLst>
                                            <p:cond delay="4999"/>
                                          </p:stCondLst>
                                        </p:cTn>
                                        <p:tgtEl>
                                          <p:spTgt spid="114">
                                            <p:graphicEl>
                                              <a:chart seriesIdx="-4" categoryIdx="32" bldStep="category"/>
                                            </p:graphicEl>
                                          </p:spTgt>
                                        </p:tgtEl>
                                        <p:attrNameLst>
                                          <p:attrName>style.visibility</p:attrName>
                                        </p:attrNameLst>
                                      </p:cBhvr>
                                      <p:to>
                                        <p:strVal val="hidden"/>
                                      </p:to>
                                    </p:set>
                                  </p:childTnLst>
                                </p:cTn>
                              </p:par>
                            </p:childTnLst>
                          </p:cTn>
                        </p:par>
                        <p:par>
                          <p:cTn id="320" fill="hold">
                            <p:stCondLst>
                              <p:cond delay="148000"/>
                            </p:stCondLst>
                            <p:childTnLst>
                              <p:par>
                                <p:cTn id="321" presetID="10" presetClass="exit" fill="hold" grpId="8" nodeType="afterEffect">
                                  <p:stCondLst>
                                    <p:cond delay="0"/>
                                  </p:stCondLst>
                                  <p:childTnLst>
                                    <p:animEffect transition="out" filter="fade">
                                      <p:cBhvr>
                                        <p:cTn id="322" dur="5000" fill="hold"/>
                                        <p:tgtEl>
                                          <p:spTgt spid="114">
                                            <p:graphicEl>
                                              <a:chart seriesIdx="-4" categoryIdx="31" bldStep="category"/>
                                            </p:graphicEl>
                                          </p:spTgt>
                                        </p:tgtEl>
                                      </p:cBhvr>
                                    </p:animEffect>
                                    <p:set>
                                      <p:cBhvr>
                                        <p:cTn id="323" fill="hold">
                                          <p:stCondLst>
                                            <p:cond delay="4999"/>
                                          </p:stCondLst>
                                        </p:cTn>
                                        <p:tgtEl>
                                          <p:spTgt spid="114">
                                            <p:graphicEl>
                                              <a:chart seriesIdx="-4" categoryIdx="31" bldStep="category"/>
                                            </p:graphicEl>
                                          </p:spTgt>
                                        </p:tgtEl>
                                        <p:attrNameLst>
                                          <p:attrName>style.visibility</p:attrName>
                                        </p:attrNameLst>
                                      </p:cBhvr>
                                      <p:to>
                                        <p:strVal val="hidden"/>
                                      </p:to>
                                    </p:set>
                                  </p:childTnLst>
                                </p:cTn>
                              </p:par>
                            </p:childTnLst>
                          </p:cTn>
                        </p:par>
                        <p:par>
                          <p:cTn id="324" fill="hold">
                            <p:stCondLst>
                              <p:cond delay="153000"/>
                            </p:stCondLst>
                            <p:childTnLst>
                              <p:par>
                                <p:cTn id="325" presetID="10" presetClass="exit" fill="hold" grpId="8" nodeType="afterEffect">
                                  <p:stCondLst>
                                    <p:cond delay="0"/>
                                  </p:stCondLst>
                                  <p:childTnLst>
                                    <p:animEffect transition="out" filter="fade">
                                      <p:cBhvr>
                                        <p:cTn id="326" dur="5000" fill="hold"/>
                                        <p:tgtEl>
                                          <p:spTgt spid="114">
                                            <p:graphicEl>
                                              <a:chart seriesIdx="-4" categoryIdx="30" bldStep="category"/>
                                            </p:graphicEl>
                                          </p:spTgt>
                                        </p:tgtEl>
                                      </p:cBhvr>
                                    </p:animEffect>
                                    <p:set>
                                      <p:cBhvr>
                                        <p:cTn id="327" fill="hold">
                                          <p:stCondLst>
                                            <p:cond delay="4999"/>
                                          </p:stCondLst>
                                        </p:cTn>
                                        <p:tgtEl>
                                          <p:spTgt spid="114">
                                            <p:graphicEl>
                                              <a:chart seriesIdx="-4" categoryIdx="30" bldStep="category"/>
                                            </p:graphicEl>
                                          </p:spTgt>
                                        </p:tgtEl>
                                        <p:attrNameLst>
                                          <p:attrName>style.visibility</p:attrName>
                                        </p:attrNameLst>
                                      </p:cBhvr>
                                      <p:to>
                                        <p:strVal val="hidden"/>
                                      </p:to>
                                    </p:set>
                                  </p:childTnLst>
                                </p:cTn>
                              </p:par>
                            </p:childTnLst>
                          </p:cTn>
                        </p:par>
                        <p:par>
                          <p:cTn id="328" fill="hold">
                            <p:stCondLst>
                              <p:cond delay="158000"/>
                            </p:stCondLst>
                            <p:childTnLst>
                              <p:par>
                                <p:cTn id="329" presetID="10" presetClass="exit" fill="hold" grpId="8" nodeType="afterEffect">
                                  <p:stCondLst>
                                    <p:cond delay="0"/>
                                  </p:stCondLst>
                                  <p:childTnLst>
                                    <p:animEffect transition="out" filter="fade">
                                      <p:cBhvr>
                                        <p:cTn id="330" dur="5000" fill="hold"/>
                                        <p:tgtEl>
                                          <p:spTgt spid="114">
                                            <p:graphicEl>
                                              <a:chart seriesIdx="-4" categoryIdx="29" bldStep="category"/>
                                            </p:graphicEl>
                                          </p:spTgt>
                                        </p:tgtEl>
                                      </p:cBhvr>
                                    </p:animEffect>
                                    <p:set>
                                      <p:cBhvr>
                                        <p:cTn id="331" fill="hold">
                                          <p:stCondLst>
                                            <p:cond delay="4999"/>
                                          </p:stCondLst>
                                        </p:cTn>
                                        <p:tgtEl>
                                          <p:spTgt spid="114">
                                            <p:graphicEl>
                                              <a:chart seriesIdx="-4" categoryIdx="29" bldStep="category"/>
                                            </p:graphicEl>
                                          </p:spTgt>
                                        </p:tgtEl>
                                        <p:attrNameLst>
                                          <p:attrName>style.visibility</p:attrName>
                                        </p:attrNameLst>
                                      </p:cBhvr>
                                      <p:to>
                                        <p:strVal val="hidden"/>
                                      </p:to>
                                    </p:set>
                                  </p:childTnLst>
                                </p:cTn>
                              </p:par>
                            </p:childTnLst>
                          </p:cTn>
                        </p:par>
                        <p:par>
                          <p:cTn id="332" fill="hold">
                            <p:stCondLst>
                              <p:cond delay="163000"/>
                            </p:stCondLst>
                            <p:childTnLst>
                              <p:par>
                                <p:cTn id="333" presetID="10" presetClass="exit" fill="hold" grpId="8" nodeType="afterEffect">
                                  <p:stCondLst>
                                    <p:cond delay="0"/>
                                  </p:stCondLst>
                                  <p:childTnLst>
                                    <p:animEffect transition="out" filter="fade">
                                      <p:cBhvr>
                                        <p:cTn id="334" dur="5000" fill="hold"/>
                                        <p:tgtEl>
                                          <p:spTgt spid="114">
                                            <p:graphicEl>
                                              <a:chart seriesIdx="-4" categoryIdx="28" bldStep="category"/>
                                            </p:graphicEl>
                                          </p:spTgt>
                                        </p:tgtEl>
                                      </p:cBhvr>
                                    </p:animEffect>
                                    <p:set>
                                      <p:cBhvr>
                                        <p:cTn id="335" fill="hold">
                                          <p:stCondLst>
                                            <p:cond delay="4999"/>
                                          </p:stCondLst>
                                        </p:cTn>
                                        <p:tgtEl>
                                          <p:spTgt spid="114">
                                            <p:graphicEl>
                                              <a:chart seriesIdx="-4" categoryIdx="28" bldStep="category"/>
                                            </p:graphicEl>
                                          </p:spTgt>
                                        </p:tgtEl>
                                        <p:attrNameLst>
                                          <p:attrName>style.visibility</p:attrName>
                                        </p:attrNameLst>
                                      </p:cBhvr>
                                      <p:to>
                                        <p:strVal val="hidden"/>
                                      </p:to>
                                    </p:set>
                                  </p:childTnLst>
                                </p:cTn>
                              </p:par>
                            </p:childTnLst>
                          </p:cTn>
                        </p:par>
                        <p:par>
                          <p:cTn id="336" fill="hold">
                            <p:stCondLst>
                              <p:cond delay="168000"/>
                            </p:stCondLst>
                            <p:childTnLst>
                              <p:par>
                                <p:cTn id="337" presetID="10" presetClass="exit" fill="hold" grpId="8" nodeType="afterEffect">
                                  <p:stCondLst>
                                    <p:cond delay="0"/>
                                  </p:stCondLst>
                                  <p:childTnLst>
                                    <p:animEffect transition="out" filter="fade">
                                      <p:cBhvr>
                                        <p:cTn id="338" dur="5000" fill="hold"/>
                                        <p:tgtEl>
                                          <p:spTgt spid="114">
                                            <p:graphicEl>
                                              <a:chart seriesIdx="-4" categoryIdx="27" bldStep="category"/>
                                            </p:graphicEl>
                                          </p:spTgt>
                                        </p:tgtEl>
                                      </p:cBhvr>
                                    </p:animEffect>
                                    <p:set>
                                      <p:cBhvr>
                                        <p:cTn id="339" fill="hold">
                                          <p:stCondLst>
                                            <p:cond delay="4999"/>
                                          </p:stCondLst>
                                        </p:cTn>
                                        <p:tgtEl>
                                          <p:spTgt spid="114">
                                            <p:graphicEl>
                                              <a:chart seriesIdx="-4" categoryIdx="27" bldStep="category"/>
                                            </p:graphicEl>
                                          </p:spTgt>
                                        </p:tgtEl>
                                        <p:attrNameLst>
                                          <p:attrName>style.visibility</p:attrName>
                                        </p:attrNameLst>
                                      </p:cBhvr>
                                      <p:to>
                                        <p:strVal val="hidden"/>
                                      </p:to>
                                    </p:set>
                                  </p:childTnLst>
                                </p:cTn>
                              </p:par>
                            </p:childTnLst>
                          </p:cTn>
                        </p:par>
                        <p:par>
                          <p:cTn id="340" fill="hold">
                            <p:stCondLst>
                              <p:cond delay="173000"/>
                            </p:stCondLst>
                            <p:childTnLst>
                              <p:par>
                                <p:cTn id="341" presetID="10" presetClass="exit" fill="hold" grpId="8" nodeType="afterEffect">
                                  <p:stCondLst>
                                    <p:cond delay="0"/>
                                  </p:stCondLst>
                                  <p:childTnLst>
                                    <p:animEffect transition="out" filter="fade">
                                      <p:cBhvr>
                                        <p:cTn id="342" dur="5000" fill="hold"/>
                                        <p:tgtEl>
                                          <p:spTgt spid="114">
                                            <p:graphicEl>
                                              <a:chart seriesIdx="-4" categoryIdx="26" bldStep="category"/>
                                            </p:graphicEl>
                                          </p:spTgt>
                                        </p:tgtEl>
                                      </p:cBhvr>
                                    </p:animEffect>
                                    <p:set>
                                      <p:cBhvr>
                                        <p:cTn id="343" fill="hold">
                                          <p:stCondLst>
                                            <p:cond delay="4999"/>
                                          </p:stCondLst>
                                        </p:cTn>
                                        <p:tgtEl>
                                          <p:spTgt spid="114">
                                            <p:graphicEl>
                                              <a:chart seriesIdx="-4" categoryIdx="26" bldStep="category"/>
                                            </p:graphicEl>
                                          </p:spTgt>
                                        </p:tgtEl>
                                        <p:attrNameLst>
                                          <p:attrName>style.visibility</p:attrName>
                                        </p:attrNameLst>
                                      </p:cBhvr>
                                      <p:to>
                                        <p:strVal val="hidden"/>
                                      </p:to>
                                    </p:set>
                                  </p:childTnLst>
                                </p:cTn>
                              </p:par>
                            </p:childTnLst>
                          </p:cTn>
                        </p:par>
                        <p:par>
                          <p:cTn id="344" fill="hold">
                            <p:stCondLst>
                              <p:cond delay="178000"/>
                            </p:stCondLst>
                            <p:childTnLst>
                              <p:par>
                                <p:cTn id="345" presetID="10" presetClass="exit" fill="hold" grpId="8" nodeType="afterEffect">
                                  <p:stCondLst>
                                    <p:cond delay="0"/>
                                  </p:stCondLst>
                                  <p:childTnLst>
                                    <p:animEffect transition="out" filter="fade">
                                      <p:cBhvr>
                                        <p:cTn id="346" dur="5000" fill="hold"/>
                                        <p:tgtEl>
                                          <p:spTgt spid="114">
                                            <p:graphicEl>
                                              <a:chart seriesIdx="-4" categoryIdx="25" bldStep="category"/>
                                            </p:graphicEl>
                                          </p:spTgt>
                                        </p:tgtEl>
                                      </p:cBhvr>
                                    </p:animEffect>
                                    <p:set>
                                      <p:cBhvr>
                                        <p:cTn id="347" fill="hold">
                                          <p:stCondLst>
                                            <p:cond delay="4999"/>
                                          </p:stCondLst>
                                        </p:cTn>
                                        <p:tgtEl>
                                          <p:spTgt spid="114">
                                            <p:graphicEl>
                                              <a:chart seriesIdx="-4" categoryIdx="25" bldStep="category"/>
                                            </p:graphicEl>
                                          </p:spTgt>
                                        </p:tgtEl>
                                        <p:attrNameLst>
                                          <p:attrName>style.visibility</p:attrName>
                                        </p:attrNameLst>
                                      </p:cBhvr>
                                      <p:to>
                                        <p:strVal val="hidden"/>
                                      </p:to>
                                    </p:set>
                                  </p:childTnLst>
                                </p:cTn>
                              </p:par>
                            </p:childTnLst>
                          </p:cTn>
                        </p:par>
                        <p:par>
                          <p:cTn id="348" fill="hold">
                            <p:stCondLst>
                              <p:cond delay="183000"/>
                            </p:stCondLst>
                            <p:childTnLst>
                              <p:par>
                                <p:cTn id="349" presetID="10" presetClass="exit" fill="hold" grpId="8" nodeType="afterEffect">
                                  <p:stCondLst>
                                    <p:cond delay="0"/>
                                  </p:stCondLst>
                                  <p:childTnLst>
                                    <p:animEffect transition="out" filter="fade">
                                      <p:cBhvr>
                                        <p:cTn id="350" dur="5000" fill="hold"/>
                                        <p:tgtEl>
                                          <p:spTgt spid="114">
                                            <p:graphicEl>
                                              <a:chart seriesIdx="-4" categoryIdx="24" bldStep="category"/>
                                            </p:graphicEl>
                                          </p:spTgt>
                                        </p:tgtEl>
                                      </p:cBhvr>
                                    </p:animEffect>
                                    <p:set>
                                      <p:cBhvr>
                                        <p:cTn id="351" fill="hold">
                                          <p:stCondLst>
                                            <p:cond delay="4999"/>
                                          </p:stCondLst>
                                        </p:cTn>
                                        <p:tgtEl>
                                          <p:spTgt spid="114">
                                            <p:graphicEl>
                                              <a:chart seriesIdx="-4" categoryIdx="24" bldStep="category"/>
                                            </p:graphicEl>
                                          </p:spTgt>
                                        </p:tgtEl>
                                        <p:attrNameLst>
                                          <p:attrName>style.visibility</p:attrName>
                                        </p:attrNameLst>
                                      </p:cBhvr>
                                      <p:to>
                                        <p:strVal val="hidden"/>
                                      </p:to>
                                    </p:set>
                                  </p:childTnLst>
                                </p:cTn>
                              </p:par>
                            </p:childTnLst>
                          </p:cTn>
                        </p:par>
                        <p:par>
                          <p:cTn id="352" fill="hold">
                            <p:stCondLst>
                              <p:cond delay="188000"/>
                            </p:stCondLst>
                            <p:childTnLst>
                              <p:par>
                                <p:cTn id="353" presetID="10" presetClass="exit" fill="hold" grpId="8" nodeType="afterEffect">
                                  <p:stCondLst>
                                    <p:cond delay="0"/>
                                  </p:stCondLst>
                                  <p:childTnLst>
                                    <p:animEffect transition="out" filter="fade">
                                      <p:cBhvr>
                                        <p:cTn id="354" dur="5000" fill="hold"/>
                                        <p:tgtEl>
                                          <p:spTgt spid="114">
                                            <p:graphicEl>
                                              <a:chart seriesIdx="-4" categoryIdx="23" bldStep="category"/>
                                            </p:graphicEl>
                                          </p:spTgt>
                                        </p:tgtEl>
                                      </p:cBhvr>
                                    </p:animEffect>
                                    <p:set>
                                      <p:cBhvr>
                                        <p:cTn id="355" fill="hold">
                                          <p:stCondLst>
                                            <p:cond delay="4999"/>
                                          </p:stCondLst>
                                        </p:cTn>
                                        <p:tgtEl>
                                          <p:spTgt spid="114">
                                            <p:graphicEl>
                                              <a:chart seriesIdx="-4" categoryIdx="23" bldStep="category"/>
                                            </p:graphicEl>
                                          </p:spTgt>
                                        </p:tgtEl>
                                        <p:attrNameLst>
                                          <p:attrName>style.visibility</p:attrName>
                                        </p:attrNameLst>
                                      </p:cBhvr>
                                      <p:to>
                                        <p:strVal val="hidden"/>
                                      </p:to>
                                    </p:set>
                                  </p:childTnLst>
                                </p:cTn>
                              </p:par>
                            </p:childTnLst>
                          </p:cTn>
                        </p:par>
                        <p:par>
                          <p:cTn id="356" fill="hold">
                            <p:stCondLst>
                              <p:cond delay="193000"/>
                            </p:stCondLst>
                            <p:childTnLst>
                              <p:par>
                                <p:cTn id="357" presetID="10" presetClass="exit" fill="hold" grpId="8" nodeType="afterEffect">
                                  <p:stCondLst>
                                    <p:cond delay="0"/>
                                  </p:stCondLst>
                                  <p:childTnLst>
                                    <p:animEffect transition="out" filter="fade">
                                      <p:cBhvr>
                                        <p:cTn id="358" dur="5000" fill="hold"/>
                                        <p:tgtEl>
                                          <p:spTgt spid="114">
                                            <p:graphicEl>
                                              <a:chart seriesIdx="-4" categoryIdx="22" bldStep="category"/>
                                            </p:graphicEl>
                                          </p:spTgt>
                                        </p:tgtEl>
                                      </p:cBhvr>
                                    </p:animEffect>
                                    <p:set>
                                      <p:cBhvr>
                                        <p:cTn id="359" fill="hold">
                                          <p:stCondLst>
                                            <p:cond delay="4999"/>
                                          </p:stCondLst>
                                        </p:cTn>
                                        <p:tgtEl>
                                          <p:spTgt spid="114">
                                            <p:graphicEl>
                                              <a:chart seriesIdx="-4" categoryIdx="22" bldStep="category"/>
                                            </p:graphicEl>
                                          </p:spTgt>
                                        </p:tgtEl>
                                        <p:attrNameLst>
                                          <p:attrName>style.visibility</p:attrName>
                                        </p:attrNameLst>
                                      </p:cBhvr>
                                      <p:to>
                                        <p:strVal val="hidden"/>
                                      </p:to>
                                    </p:set>
                                  </p:childTnLst>
                                </p:cTn>
                              </p:par>
                            </p:childTnLst>
                          </p:cTn>
                        </p:par>
                        <p:par>
                          <p:cTn id="360" fill="hold">
                            <p:stCondLst>
                              <p:cond delay="198000"/>
                            </p:stCondLst>
                            <p:childTnLst>
                              <p:par>
                                <p:cTn id="361" presetID="10" presetClass="exit" fill="hold" grpId="8" nodeType="afterEffect">
                                  <p:stCondLst>
                                    <p:cond delay="0"/>
                                  </p:stCondLst>
                                  <p:childTnLst>
                                    <p:animEffect transition="out" filter="fade">
                                      <p:cBhvr>
                                        <p:cTn id="362" dur="5000" fill="hold"/>
                                        <p:tgtEl>
                                          <p:spTgt spid="114">
                                            <p:graphicEl>
                                              <a:chart seriesIdx="-4" categoryIdx="21" bldStep="category"/>
                                            </p:graphicEl>
                                          </p:spTgt>
                                        </p:tgtEl>
                                      </p:cBhvr>
                                    </p:animEffect>
                                    <p:set>
                                      <p:cBhvr>
                                        <p:cTn id="363" fill="hold">
                                          <p:stCondLst>
                                            <p:cond delay="4999"/>
                                          </p:stCondLst>
                                        </p:cTn>
                                        <p:tgtEl>
                                          <p:spTgt spid="114">
                                            <p:graphicEl>
                                              <a:chart seriesIdx="-4" categoryIdx="21" bldStep="category"/>
                                            </p:graphicEl>
                                          </p:spTgt>
                                        </p:tgtEl>
                                        <p:attrNameLst>
                                          <p:attrName>style.visibility</p:attrName>
                                        </p:attrNameLst>
                                      </p:cBhvr>
                                      <p:to>
                                        <p:strVal val="hidden"/>
                                      </p:to>
                                    </p:set>
                                  </p:childTnLst>
                                </p:cTn>
                              </p:par>
                            </p:childTnLst>
                          </p:cTn>
                        </p:par>
                        <p:par>
                          <p:cTn id="364" fill="hold">
                            <p:stCondLst>
                              <p:cond delay="203000"/>
                            </p:stCondLst>
                            <p:childTnLst>
                              <p:par>
                                <p:cTn id="365" presetID="10" presetClass="exit" fill="hold" grpId="8" nodeType="afterEffect">
                                  <p:stCondLst>
                                    <p:cond delay="0"/>
                                  </p:stCondLst>
                                  <p:childTnLst>
                                    <p:animEffect transition="out" filter="fade">
                                      <p:cBhvr>
                                        <p:cTn id="366" dur="5000" fill="hold"/>
                                        <p:tgtEl>
                                          <p:spTgt spid="114">
                                            <p:graphicEl>
                                              <a:chart seriesIdx="-4" categoryIdx="20" bldStep="category"/>
                                            </p:graphicEl>
                                          </p:spTgt>
                                        </p:tgtEl>
                                      </p:cBhvr>
                                    </p:animEffect>
                                    <p:set>
                                      <p:cBhvr>
                                        <p:cTn id="367" fill="hold">
                                          <p:stCondLst>
                                            <p:cond delay="4999"/>
                                          </p:stCondLst>
                                        </p:cTn>
                                        <p:tgtEl>
                                          <p:spTgt spid="114">
                                            <p:graphicEl>
                                              <a:chart seriesIdx="-4" categoryIdx="20" bldStep="category"/>
                                            </p:graphicEl>
                                          </p:spTgt>
                                        </p:tgtEl>
                                        <p:attrNameLst>
                                          <p:attrName>style.visibility</p:attrName>
                                        </p:attrNameLst>
                                      </p:cBhvr>
                                      <p:to>
                                        <p:strVal val="hidden"/>
                                      </p:to>
                                    </p:set>
                                  </p:childTnLst>
                                </p:cTn>
                              </p:par>
                            </p:childTnLst>
                          </p:cTn>
                        </p:par>
                        <p:par>
                          <p:cTn id="368" fill="hold">
                            <p:stCondLst>
                              <p:cond delay="208000"/>
                            </p:stCondLst>
                            <p:childTnLst>
                              <p:par>
                                <p:cTn id="369" presetID="10" presetClass="exit" fill="hold" grpId="8" nodeType="afterEffect">
                                  <p:stCondLst>
                                    <p:cond delay="0"/>
                                  </p:stCondLst>
                                  <p:childTnLst>
                                    <p:animEffect transition="out" filter="fade">
                                      <p:cBhvr>
                                        <p:cTn id="370" dur="5000" fill="hold"/>
                                        <p:tgtEl>
                                          <p:spTgt spid="114">
                                            <p:graphicEl>
                                              <a:chart seriesIdx="-4" categoryIdx="19" bldStep="category"/>
                                            </p:graphicEl>
                                          </p:spTgt>
                                        </p:tgtEl>
                                      </p:cBhvr>
                                    </p:animEffect>
                                    <p:set>
                                      <p:cBhvr>
                                        <p:cTn id="371" fill="hold">
                                          <p:stCondLst>
                                            <p:cond delay="4999"/>
                                          </p:stCondLst>
                                        </p:cTn>
                                        <p:tgtEl>
                                          <p:spTgt spid="114">
                                            <p:graphicEl>
                                              <a:chart seriesIdx="-4" categoryIdx="19" bldStep="category"/>
                                            </p:graphicEl>
                                          </p:spTgt>
                                        </p:tgtEl>
                                        <p:attrNameLst>
                                          <p:attrName>style.visibility</p:attrName>
                                        </p:attrNameLst>
                                      </p:cBhvr>
                                      <p:to>
                                        <p:strVal val="hidden"/>
                                      </p:to>
                                    </p:set>
                                  </p:childTnLst>
                                </p:cTn>
                              </p:par>
                            </p:childTnLst>
                          </p:cTn>
                        </p:par>
                        <p:par>
                          <p:cTn id="372" fill="hold">
                            <p:stCondLst>
                              <p:cond delay="213000"/>
                            </p:stCondLst>
                            <p:childTnLst>
                              <p:par>
                                <p:cTn id="373" presetID="10" presetClass="exit" fill="hold" grpId="8" nodeType="afterEffect">
                                  <p:stCondLst>
                                    <p:cond delay="0"/>
                                  </p:stCondLst>
                                  <p:childTnLst>
                                    <p:animEffect transition="out" filter="fade">
                                      <p:cBhvr>
                                        <p:cTn id="374" dur="5000" fill="hold"/>
                                        <p:tgtEl>
                                          <p:spTgt spid="114">
                                            <p:graphicEl>
                                              <a:chart seriesIdx="-4" categoryIdx="18" bldStep="category"/>
                                            </p:graphicEl>
                                          </p:spTgt>
                                        </p:tgtEl>
                                      </p:cBhvr>
                                    </p:animEffect>
                                    <p:set>
                                      <p:cBhvr>
                                        <p:cTn id="375" fill="hold">
                                          <p:stCondLst>
                                            <p:cond delay="4999"/>
                                          </p:stCondLst>
                                        </p:cTn>
                                        <p:tgtEl>
                                          <p:spTgt spid="114">
                                            <p:graphicEl>
                                              <a:chart seriesIdx="-4" categoryIdx="18" bldStep="category"/>
                                            </p:graphicEl>
                                          </p:spTgt>
                                        </p:tgtEl>
                                        <p:attrNameLst>
                                          <p:attrName>style.visibility</p:attrName>
                                        </p:attrNameLst>
                                      </p:cBhvr>
                                      <p:to>
                                        <p:strVal val="hidden"/>
                                      </p:to>
                                    </p:set>
                                  </p:childTnLst>
                                </p:cTn>
                              </p:par>
                            </p:childTnLst>
                          </p:cTn>
                        </p:par>
                        <p:par>
                          <p:cTn id="376" fill="hold">
                            <p:stCondLst>
                              <p:cond delay="218000"/>
                            </p:stCondLst>
                            <p:childTnLst>
                              <p:par>
                                <p:cTn id="377" presetID="10" presetClass="exit" fill="hold" grpId="8" nodeType="afterEffect">
                                  <p:stCondLst>
                                    <p:cond delay="0"/>
                                  </p:stCondLst>
                                  <p:childTnLst>
                                    <p:animEffect transition="out" filter="fade">
                                      <p:cBhvr>
                                        <p:cTn id="378" dur="5000" fill="hold"/>
                                        <p:tgtEl>
                                          <p:spTgt spid="114">
                                            <p:graphicEl>
                                              <a:chart seriesIdx="-4" categoryIdx="17" bldStep="category"/>
                                            </p:graphicEl>
                                          </p:spTgt>
                                        </p:tgtEl>
                                      </p:cBhvr>
                                    </p:animEffect>
                                    <p:set>
                                      <p:cBhvr>
                                        <p:cTn id="379" fill="hold">
                                          <p:stCondLst>
                                            <p:cond delay="4999"/>
                                          </p:stCondLst>
                                        </p:cTn>
                                        <p:tgtEl>
                                          <p:spTgt spid="114">
                                            <p:graphicEl>
                                              <a:chart seriesIdx="-4" categoryIdx="17" bldStep="category"/>
                                            </p:graphicEl>
                                          </p:spTgt>
                                        </p:tgtEl>
                                        <p:attrNameLst>
                                          <p:attrName>style.visibility</p:attrName>
                                        </p:attrNameLst>
                                      </p:cBhvr>
                                      <p:to>
                                        <p:strVal val="hidden"/>
                                      </p:to>
                                    </p:set>
                                  </p:childTnLst>
                                </p:cTn>
                              </p:par>
                            </p:childTnLst>
                          </p:cTn>
                        </p:par>
                        <p:par>
                          <p:cTn id="380" fill="hold">
                            <p:stCondLst>
                              <p:cond delay="223000"/>
                            </p:stCondLst>
                            <p:childTnLst>
                              <p:par>
                                <p:cTn id="381" presetID="10" presetClass="exit" fill="hold" grpId="8" nodeType="afterEffect">
                                  <p:stCondLst>
                                    <p:cond delay="0"/>
                                  </p:stCondLst>
                                  <p:childTnLst>
                                    <p:animEffect transition="out" filter="fade">
                                      <p:cBhvr>
                                        <p:cTn id="382" dur="5000" fill="hold"/>
                                        <p:tgtEl>
                                          <p:spTgt spid="114">
                                            <p:graphicEl>
                                              <a:chart seriesIdx="-4" categoryIdx="16" bldStep="category"/>
                                            </p:graphicEl>
                                          </p:spTgt>
                                        </p:tgtEl>
                                      </p:cBhvr>
                                    </p:animEffect>
                                    <p:set>
                                      <p:cBhvr>
                                        <p:cTn id="383" fill="hold">
                                          <p:stCondLst>
                                            <p:cond delay="4999"/>
                                          </p:stCondLst>
                                        </p:cTn>
                                        <p:tgtEl>
                                          <p:spTgt spid="114">
                                            <p:graphicEl>
                                              <a:chart seriesIdx="-4" categoryIdx="16" bldStep="category"/>
                                            </p:graphicEl>
                                          </p:spTgt>
                                        </p:tgtEl>
                                        <p:attrNameLst>
                                          <p:attrName>style.visibility</p:attrName>
                                        </p:attrNameLst>
                                      </p:cBhvr>
                                      <p:to>
                                        <p:strVal val="hidden"/>
                                      </p:to>
                                    </p:set>
                                  </p:childTnLst>
                                </p:cTn>
                              </p:par>
                            </p:childTnLst>
                          </p:cTn>
                        </p:par>
                        <p:par>
                          <p:cTn id="384" fill="hold">
                            <p:stCondLst>
                              <p:cond delay="228000"/>
                            </p:stCondLst>
                            <p:childTnLst>
                              <p:par>
                                <p:cTn id="385" presetID="10" presetClass="exit" fill="hold" grpId="8" nodeType="afterEffect">
                                  <p:stCondLst>
                                    <p:cond delay="0"/>
                                  </p:stCondLst>
                                  <p:childTnLst>
                                    <p:animEffect transition="out" filter="fade">
                                      <p:cBhvr>
                                        <p:cTn id="386" dur="5000" fill="hold"/>
                                        <p:tgtEl>
                                          <p:spTgt spid="114">
                                            <p:graphicEl>
                                              <a:chart seriesIdx="-4" categoryIdx="15" bldStep="category"/>
                                            </p:graphicEl>
                                          </p:spTgt>
                                        </p:tgtEl>
                                      </p:cBhvr>
                                    </p:animEffect>
                                    <p:set>
                                      <p:cBhvr>
                                        <p:cTn id="387" fill="hold">
                                          <p:stCondLst>
                                            <p:cond delay="4999"/>
                                          </p:stCondLst>
                                        </p:cTn>
                                        <p:tgtEl>
                                          <p:spTgt spid="114">
                                            <p:graphicEl>
                                              <a:chart seriesIdx="-4" categoryIdx="15" bldStep="category"/>
                                            </p:graphicEl>
                                          </p:spTgt>
                                        </p:tgtEl>
                                        <p:attrNameLst>
                                          <p:attrName>style.visibility</p:attrName>
                                        </p:attrNameLst>
                                      </p:cBhvr>
                                      <p:to>
                                        <p:strVal val="hidden"/>
                                      </p:to>
                                    </p:set>
                                  </p:childTnLst>
                                </p:cTn>
                              </p:par>
                            </p:childTnLst>
                          </p:cTn>
                        </p:par>
                        <p:par>
                          <p:cTn id="388" fill="hold">
                            <p:stCondLst>
                              <p:cond delay="233000"/>
                            </p:stCondLst>
                            <p:childTnLst>
                              <p:par>
                                <p:cTn id="389" presetID="10" presetClass="exit" fill="hold" grpId="8" nodeType="afterEffect">
                                  <p:stCondLst>
                                    <p:cond delay="0"/>
                                  </p:stCondLst>
                                  <p:childTnLst>
                                    <p:animEffect transition="out" filter="fade">
                                      <p:cBhvr>
                                        <p:cTn id="390" dur="5000" fill="hold"/>
                                        <p:tgtEl>
                                          <p:spTgt spid="114">
                                            <p:graphicEl>
                                              <a:chart seriesIdx="-4" categoryIdx="14" bldStep="category"/>
                                            </p:graphicEl>
                                          </p:spTgt>
                                        </p:tgtEl>
                                      </p:cBhvr>
                                    </p:animEffect>
                                    <p:set>
                                      <p:cBhvr>
                                        <p:cTn id="391" fill="hold">
                                          <p:stCondLst>
                                            <p:cond delay="4999"/>
                                          </p:stCondLst>
                                        </p:cTn>
                                        <p:tgtEl>
                                          <p:spTgt spid="114">
                                            <p:graphicEl>
                                              <a:chart seriesIdx="-4" categoryIdx="14" bldStep="category"/>
                                            </p:graphicEl>
                                          </p:spTgt>
                                        </p:tgtEl>
                                        <p:attrNameLst>
                                          <p:attrName>style.visibility</p:attrName>
                                        </p:attrNameLst>
                                      </p:cBhvr>
                                      <p:to>
                                        <p:strVal val="hidden"/>
                                      </p:to>
                                    </p:set>
                                  </p:childTnLst>
                                </p:cTn>
                              </p:par>
                            </p:childTnLst>
                          </p:cTn>
                        </p:par>
                        <p:par>
                          <p:cTn id="392" fill="hold">
                            <p:stCondLst>
                              <p:cond delay="238000"/>
                            </p:stCondLst>
                            <p:childTnLst>
                              <p:par>
                                <p:cTn id="393" presetID="10" presetClass="exit" fill="hold" grpId="8" nodeType="afterEffect">
                                  <p:stCondLst>
                                    <p:cond delay="0"/>
                                  </p:stCondLst>
                                  <p:childTnLst>
                                    <p:animEffect transition="out" filter="fade">
                                      <p:cBhvr>
                                        <p:cTn id="394" dur="5000" fill="hold"/>
                                        <p:tgtEl>
                                          <p:spTgt spid="114">
                                            <p:graphicEl>
                                              <a:chart seriesIdx="-4" categoryIdx="13" bldStep="category"/>
                                            </p:graphicEl>
                                          </p:spTgt>
                                        </p:tgtEl>
                                      </p:cBhvr>
                                    </p:animEffect>
                                    <p:set>
                                      <p:cBhvr>
                                        <p:cTn id="395" fill="hold">
                                          <p:stCondLst>
                                            <p:cond delay="4999"/>
                                          </p:stCondLst>
                                        </p:cTn>
                                        <p:tgtEl>
                                          <p:spTgt spid="114">
                                            <p:graphicEl>
                                              <a:chart seriesIdx="-4" categoryIdx="13" bldStep="category"/>
                                            </p:graphicEl>
                                          </p:spTgt>
                                        </p:tgtEl>
                                        <p:attrNameLst>
                                          <p:attrName>style.visibility</p:attrName>
                                        </p:attrNameLst>
                                      </p:cBhvr>
                                      <p:to>
                                        <p:strVal val="hidden"/>
                                      </p:to>
                                    </p:set>
                                  </p:childTnLst>
                                </p:cTn>
                              </p:par>
                            </p:childTnLst>
                          </p:cTn>
                        </p:par>
                        <p:par>
                          <p:cTn id="396" fill="hold">
                            <p:stCondLst>
                              <p:cond delay="243000"/>
                            </p:stCondLst>
                            <p:childTnLst>
                              <p:par>
                                <p:cTn id="397" presetID="10" presetClass="exit" fill="hold" grpId="8" nodeType="afterEffect">
                                  <p:stCondLst>
                                    <p:cond delay="0"/>
                                  </p:stCondLst>
                                  <p:childTnLst>
                                    <p:animEffect transition="out" filter="fade">
                                      <p:cBhvr>
                                        <p:cTn id="398" dur="5000" fill="hold"/>
                                        <p:tgtEl>
                                          <p:spTgt spid="114">
                                            <p:graphicEl>
                                              <a:chart seriesIdx="-4" categoryIdx="12" bldStep="category"/>
                                            </p:graphicEl>
                                          </p:spTgt>
                                        </p:tgtEl>
                                      </p:cBhvr>
                                    </p:animEffect>
                                    <p:set>
                                      <p:cBhvr>
                                        <p:cTn id="399" fill="hold">
                                          <p:stCondLst>
                                            <p:cond delay="4999"/>
                                          </p:stCondLst>
                                        </p:cTn>
                                        <p:tgtEl>
                                          <p:spTgt spid="114">
                                            <p:graphicEl>
                                              <a:chart seriesIdx="-4" categoryIdx="12" bldStep="category"/>
                                            </p:graphicEl>
                                          </p:spTgt>
                                        </p:tgtEl>
                                        <p:attrNameLst>
                                          <p:attrName>style.visibility</p:attrName>
                                        </p:attrNameLst>
                                      </p:cBhvr>
                                      <p:to>
                                        <p:strVal val="hidden"/>
                                      </p:to>
                                    </p:set>
                                  </p:childTnLst>
                                </p:cTn>
                              </p:par>
                            </p:childTnLst>
                          </p:cTn>
                        </p:par>
                        <p:par>
                          <p:cTn id="400" fill="hold">
                            <p:stCondLst>
                              <p:cond delay="248000"/>
                            </p:stCondLst>
                            <p:childTnLst>
                              <p:par>
                                <p:cTn id="401" presetID="10" presetClass="exit" fill="hold" grpId="8" nodeType="afterEffect">
                                  <p:stCondLst>
                                    <p:cond delay="0"/>
                                  </p:stCondLst>
                                  <p:childTnLst>
                                    <p:animEffect transition="out" filter="fade">
                                      <p:cBhvr>
                                        <p:cTn id="402" dur="5000" fill="hold"/>
                                        <p:tgtEl>
                                          <p:spTgt spid="114">
                                            <p:graphicEl>
                                              <a:chart seriesIdx="-4" categoryIdx="11" bldStep="category"/>
                                            </p:graphicEl>
                                          </p:spTgt>
                                        </p:tgtEl>
                                      </p:cBhvr>
                                    </p:animEffect>
                                    <p:set>
                                      <p:cBhvr>
                                        <p:cTn id="403" fill="hold">
                                          <p:stCondLst>
                                            <p:cond delay="4999"/>
                                          </p:stCondLst>
                                        </p:cTn>
                                        <p:tgtEl>
                                          <p:spTgt spid="114">
                                            <p:graphicEl>
                                              <a:chart seriesIdx="-4" categoryIdx="11" bldStep="category"/>
                                            </p:graphicEl>
                                          </p:spTgt>
                                        </p:tgtEl>
                                        <p:attrNameLst>
                                          <p:attrName>style.visibility</p:attrName>
                                        </p:attrNameLst>
                                      </p:cBhvr>
                                      <p:to>
                                        <p:strVal val="hidden"/>
                                      </p:to>
                                    </p:set>
                                  </p:childTnLst>
                                </p:cTn>
                              </p:par>
                            </p:childTnLst>
                          </p:cTn>
                        </p:par>
                        <p:par>
                          <p:cTn id="404" fill="hold">
                            <p:stCondLst>
                              <p:cond delay="253000"/>
                            </p:stCondLst>
                            <p:childTnLst>
                              <p:par>
                                <p:cTn id="405" presetID="10" presetClass="exit" fill="hold" grpId="8" nodeType="afterEffect">
                                  <p:stCondLst>
                                    <p:cond delay="0"/>
                                  </p:stCondLst>
                                  <p:childTnLst>
                                    <p:animEffect transition="out" filter="fade">
                                      <p:cBhvr>
                                        <p:cTn id="406" dur="5000" fill="hold"/>
                                        <p:tgtEl>
                                          <p:spTgt spid="114">
                                            <p:graphicEl>
                                              <a:chart seriesIdx="-4" categoryIdx="10" bldStep="category"/>
                                            </p:graphicEl>
                                          </p:spTgt>
                                        </p:tgtEl>
                                      </p:cBhvr>
                                    </p:animEffect>
                                    <p:set>
                                      <p:cBhvr>
                                        <p:cTn id="407" fill="hold">
                                          <p:stCondLst>
                                            <p:cond delay="4999"/>
                                          </p:stCondLst>
                                        </p:cTn>
                                        <p:tgtEl>
                                          <p:spTgt spid="114">
                                            <p:graphicEl>
                                              <a:chart seriesIdx="-4" categoryIdx="10" bldStep="category"/>
                                            </p:graphicEl>
                                          </p:spTgt>
                                        </p:tgtEl>
                                        <p:attrNameLst>
                                          <p:attrName>style.visibility</p:attrName>
                                        </p:attrNameLst>
                                      </p:cBhvr>
                                      <p:to>
                                        <p:strVal val="hidden"/>
                                      </p:to>
                                    </p:set>
                                  </p:childTnLst>
                                </p:cTn>
                              </p:par>
                            </p:childTnLst>
                          </p:cTn>
                        </p:par>
                        <p:par>
                          <p:cTn id="408" fill="hold">
                            <p:stCondLst>
                              <p:cond delay="258000"/>
                            </p:stCondLst>
                            <p:childTnLst>
                              <p:par>
                                <p:cTn id="409" presetID="10" presetClass="exit" fill="hold" grpId="8" nodeType="afterEffect">
                                  <p:stCondLst>
                                    <p:cond delay="0"/>
                                  </p:stCondLst>
                                  <p:childTnLst>
                                    <p:animEffect transition="out" filter="fade">
                                      <p:cBhvr>
                                        <p:cTn id="410" dur="5000" fill="hold"/>
                                        <p:tgtEl>
                                          <p:spTgt spid="114">
                                            <p:graphicEl>
                                              <a:chart seriesIdx="-4" categoryIdx="9" bldStep="category"/>
                                            </p:graphicEl>
                                          </p:spTgt>
                                        </p:tgtEl>
                                      </p:cBhvr>
                                    </p:animEffect>
                                    <p:set>
                                      <p:cBhvr>
                                        <p:cTn id="411" fill="hold">
                                          <p:stCondLst>
                                            <p:cond delay="4999"/>
                                          </p:stCondLst>
                                        </p:cTn>
                                        <p:tgtEl>
                                          <p:spTgt spid="114">
                                            <p:graphicEl>
                                              <a:chart seriesIdx="-4" categoryIdx="9" bldStep="category"/>
                                            </p:graphicEl>
                                          </p:spTgt>
                                        </p:tgtEl>
                                        <p:attrNameLst>
                                          <p:attrName>style.visibility</p:attrName>
                                        </p:attrNameLst>
                                      </p:cBhvr>
                                      <p:to>
                                        <p:strVal val="hidden"/>
                                      </p:to>
                                    </p:set>
                                  </p:childTnLst>
                                </p:cTn>
                              </p:par>
                            </p:childTnLst>
                          </p:cTn>
                        </p:par>
                        <p:par>
                          <p:cTn id="412" fill="hold">
                            <p:stCondLst>
                              <p:cond delay="263000"/>
                            </p:stCondLst>
                            <p:childTnLst>
                              <p:par>
                                <p:cTn id="413" presetID="10" presetClass="exit" fill="hold" grpId="8" nodeType="afterEffect">
                                  <p:stCondLst>
                                    <p:cond delay="0"/>
                                  </p:stCondLst>
                                  <p:childTnLst>
                                    <p:animEffect transition="out" filter="fade">
                                      <p:cBhvr>
                                        <p:cTn id="414" dur="5000" fill="hold"/>
                                        <p:tgtEl>
                                          <p:spTgt spid="114">
                                            <p:graphicEl>
                                              <a:chart seriesIdx="-4" categoryIdx="8" bldStep="category"/>
                                            </p:graphicEl>
                                          </p:spTgt>
                                        </p:tgtEl>
                                      </p:cBhvr>
                                    </p:animEffect>
                                    <p:set>
                                      <p:cBhvr>
                                        <p:cTn id="415" fill="hold">
                                          <p:stCondLst>
                                            <p:cond delay="4999"/>
                                          </p:stCondLst>
                                        </p:cTn>
                                        <p:tgtEl>
                                          <p:spTgt spid="114">
                                            <p:graphicEl>
                                              <a:chart seriesIdx="-4" categoryIdx="8" bldStep="category"/>
                                            </p:graphicEl>
                                          </p:spTgt>
                                        </p:tgtEl>
                                        <p:attrNameLst>
                                          <p:attrName>style.visibility</p:attrName>
                                        </p:attrNameLst>
                                      </p:cBhvr>
                                      <p:to>
                                        <p:strVal val="hidden"/>
                                      </p:to>
                                    </p:set>
                                  </p:childTnLst>
                                </p:cTn>
                              </p:par>
                            </p:childTnLst>
                          </p:cTn>
                        </p:par>
                        <p:par>
                          <p:cTn id="416" fill="hold">
                            <p:stCondLst>
                              <p:cond delay="268000"/>
                            </p:stCondLst>
                            <p:childTnLst>
                              <p:par>
                                <p:cTn id="417" presetID="10" presetClass="exit" fill="hold" grpId="8" nodeType="afterEffect">
                                  <p:stCondLst>
                                    <p:cond delay="0"/>
                                  </p:stCondLst>
                                  <p:childTnLst>
                                    <p:animEffect transition="out" filter="fade">
                                      <p:cBhvr>
                                        <p:cTn id="418" dur="5000" fill="hold"/>
                                        <p:tgtEl>
                                          <p:spTgt spid="114">
                                            <p:graphicEl>
                                              <a:chart seriesIdx="-4" categoryIdx="7" bldStep="category"/>
                                            </p:graphicEl>
                                          </p:spTgt>
                                        </p:tgtEl>
                                      </p:cBhvr>
                                    </p:animEffect>
                                    <p:set>
                                      <p:cBhvr>
                                        <p:cTn id="419" fill="hold">
                                          <p:stCondLst>
                                            <p:cond delay="4999"/>
                                          </p:stCondLst>
                                        </p:cTn>
                                        <p:tgtEl>
                                          <p:spTgt spid="114">
                                            <p:graphicEl>
                                              <a:chart seriesIdx="-4" categoryIdx="7" bldStep="category"/>
                                            </p:graphicEl>
                                          </p:spTgt>
                                        </p:tgtEl>
                                        <p:attrNameLst>
                                          <p:attrName>style.visibility</p:attrName>
                                        </p:attrNameLst>
                                      </p:cBhvr>
                                      <p:to>
                                        <p:strVal val="hidden"/>
                                      </p:to>
                                    </p:set>
                                  </p:childTnLst>
                                </p:cTn>
                              </p:par>
                            </p:childTnLst>
                          </p:cTn>
                        </p:par>
                        <p:par>
                          <p:cTn id="420" fill="hold">
                            <p:stCondLst>
                              <p:cond delay="273000"/>
                            </p:stCondLst>
                            <p:childTnLst>
                              <p:par>
                                <p:cTn id="421" presetID="10" presetClass="exit" fill="hold" grpId="8" nodeType="afterEffect">
                                  <p:stCondLst>
                                    <p:cond delay="0"/>
                                  </p:stCondLst>
                                  <p:childTnLst>
                                    <p:animEffect transition="out" filter="fade">
                                      <p:cBhvr>
                                        <p:cTn id="422" dur="5000" fill="hold"/>
                                        <p:tgtEl>
                                          <p:spTgt spid="114">
                                            <p:graphicEl>
                                              <a:chart seriesIdx="-4" categoryIdx="6" bldStep="category"/>
                                            </p:graphicEl>
                                          </p:spTgt>
                                        </p:tgtEl>
                                      </p:cBhvr>
                                    </p:animEffect>
                                    <p:set>
                                      <p:cBhvr>
                                        <p:cTn id="423" fill="hold">
                                          <p:stCondLst>
                                            <p:cond delay="4999"/>
                                          </p:stCondLst>
                                        </p:cTn>
                                        <p:tgtEl>
                                          <p:spTgt spid="114">
                                            <p:graphicEl>
                                              <a:chart seriesIdx="-4" categoryIdx="6" bldStep="category"/>
                                            </p:graphicEl>
                                          </p:spTgt>
                                        </p:tgtEl>
                                        <p:attrNameLst>
                                          <p:attrName>style.visibility</p:attrName>
                                        </p:attrNameLst>
                                      </p:cBhvr>
                                      <p:to>
                                        <p:strVal val="hidden"/>
                                      </p:to>
                                    </p:set>
                                  </p:childTnLst>
                                </p:cTn>
                              </p:par>
                            </p:childTnLst>
                          </p:cTn>
                        </p:par>
                        <p:par>
                          <p:cTn id="424" fill="hold">
                            <p:stCondLst>
                              <p:cond delay="278000"/>
                            </p:stCondLst>
                            <p:childTnLst>
                              <p:par>
                                <p:cTn id="425" presetID="10" presetClass="exit" fill="hold" grpId="8" nodeType="afterEffect">
                                  <p:stCondLst>
                                    <p:cond delay="0"/>
                                  </p:stCondLst>
                                  <p:childTnLst>
                                    <p:animEffect transition="out" filter="fade">
                                      <p:cBhvr>
                                        <p:cTn id="426" dur="5000" fill="hold"/>
                                        <p:tgtEl>
                                          <p:spTgt spid="114">
                                            <p:graphicEl>
                                              <a:chart seriesIdx="-4" categoryIdx="5" bldStep="category"/>
                                            </p:graphicEl>
                                          </p:spTgt>
                                        </p:tgtEl>
                                      </p:cBhvr>
                                    </p:animEffect>
                                    <p:set>
                                      <p:cBhvr>
                                        <p:cTn id="427" fill="hold">
                                          <p:stCondLst>
                                            <p:cond delay="4999"/>
                                          </p:stCondLst>
                                        </p:cTn>
                                        <p:tgtEl>
                                          <p:spTgt spid="114">
                                            <p:graphicEl>
                                              <a:chart seriesIdx="-4" categoryIdx="5" bldStep="category"/>
                                            </p:graphicEl>
                                          </p:spTgt>
                                        </p:tgtEl>
                                        <p:attrNameLst>
                                          <p:attrName>style.visibility</p:attrName>
                                        </p:attrNameLst>
                                      </p:cBhvr>
                                      <p:to>
                                        <p:strVal val="hidden"/>
                                      </p:to>
                                    </p:set>
                                  </p:childTnLst>
                                </p:cTn>
                              </p:par>
                            </p:childTnLst>
                          </p:cTn>
                        </p:par>
                        <p:par>
                          <p:cTn id="428" fill="hold">
                            <p:stCondLst>
                              <p:cond delay="283000"/>
                            </p:stCondLst>
                            <p:childTnLst>
                              <p:par>
                                <p:cTn id="429" presetID="10" presetClass="exit" fill="hold" grpId="8" nodeType="afterEffect">
                                  <p:stCondLst>
                                    <p:cond delay="0"/>
                                  </p:stCondLst>
                                  <p:childTnLst>
                                    <p:animEffect transition="out" filter="fade">
                                      <p:cBhvr>
                                        <p:cTn id="430" dur="5000" fill="hold"/>
                                        <p:tgtEl>
                                          <p:spTgt spid="114">
                                            <p:graphicEl>
                                              <a:chart seriesIdx="-4" categoryIdx="4" bldStep="category"/>
                                            </p:graphicEl>
                                          </p:spTgt>
                                        </p:tgtEl>
                                      </p:cBhvr>
                                    </p:animEffect>
                                    <p:set>
                                      <p:cBhvr>
                                        <p:cTn id="431" fill="hold">
                                          <p:stCondLst>
                                            <p:cond delay="4999"/>
                                          </p:stCondLst>
                                        </p:cTn>
                                        <p:tgtEl>
                                          <p:spTgt spid="114">
                                            <p:graphicEl>
                                              <a:chart seriesIdx="-4" categoryIdx="4" bldStep="category"/>
                                            </p:graphicEl>
                                          </p:spTgt>
                                        </p:tgtEl>
                                        <p:attrNameLst>
                                          <p:attrName>style.visibility</p:attrName>
                                        </p:attrNameLst>
                                      </p:cBhvr>
                                      <p:to>
                                        <p:strVal val="hidden"/>
                                      </p:to>
                                    </p:set>
                                  </p:childTnLst>
                                </p:cTn>
                              </p:par>
                            </p:childTnLst>
                          </p:cTn>
                        </p:par>
                        <p:par>
                          <p:cTn id="432" fill="hold">
                            <p:stCondLst>
                              <p:cond delay="288000"/>
                            </p:stCondLst>
                            <p:childTnLst>
                              <p:par>
                                <p:cTn id="433" presetID="10" presetClass="exit" fill="hold" grpId="8" nodeType="afterEffect">
                                  <p:stCondLst>
                                    <p:cond delay="0"/>
                                  </p:stCondLst>
                                  <p:childTnLst>
                                    <p:animEffect transition="out" filter="fade">
                                      <p:cBhvr>
                                        <p:cTn id="434" dur="5000" fill="hold"/>
                                        <p:tgtEl>
                                          <p:spTgt spid="114">
                                            <p:graphicEl>
                                              <a:chart seriesIdx="-4" categoryIdx="3" bldStep="category"/>
                                            </p:graphicEl>
                                          </p:spTgt>
                                        </p:tgtEl>
                                      </p:cBhvr>
                                    </p:animEffect>
                                    <p:set>
                                      <p:cBhvr>
                                        <p:cTn id="435" fill="hold">
                                          <p:stCondLst>
                                            <p:cond delay="4999"/>
                                          </p:stCondLst>
                                        </p:cTn>
                                        <p:tgtEl>
                                          <p:spTgt spid="114">
                                            <p:graphicEl>
                                              <a:chart seriesIdx="-4" categoryIdx="3" bldStep="category"/>
                                            </p:graphicEl>
                                          </p:spTgt>
                                        </p:tgtEl>
                                        <p:attrNameLst>
                                          <p:attrName>style.visibility</p:attrName>
                                        </p:attrNameLst>
                                      </p:cBhvr>
                                      <p:to>
                                        <p:strVal val="hidden"/>
                                      </p:to>
                                    </p:set>
                                  </p:childTnLst>
                                </p:cTn>
                              </p:par>
                            </p:childTnLst>
                          </p:cTn>
                        </p:par>
                        <p:par>
                          <p:cTn id="436" fill="hold">
                            <p:stCondLst>
                              <p:cond delay="293000"/>
                            </p:stCondLst>
                            <p:childTnLst>
                              <p:par>
                                <p:cTn id="437" presetID="10" presetClass="exit" fill="hold" grpId="8" nodeType="afterEffect">
                                  <p:stCondLst>
                                    <p:cond delay="0"/>
                                  </p:stCondLst>
                                  <p:childTnLst>
                                    <p:animEffect transition="out" filter="fade">
                                      <p:cBhvr>
                                        <p:cTn id="438" dur="5000" fill="hold"/>
                                        <p:tgtEl>
                                          <p:spTgt spid="114">
                                            <p:graphicEl>
                                              <a:chart seriesIdx="-4" categoryIdx="2" bldStep="category"/>
                                            </p:graphicEl>
                                          </p:spTgt>
                                        </p:tgtEl>
                                      </p:cBhvr>
                                    </p:animEffect>
                                    <p:set>
                                      <p:cBhvr>
                                        <p:cTn id="439" fill="hold">
                                          <p:stCondLst>
                                            <p:cond delay="4999"/>
                                          </p:stCondLst>
                                        </p:cTn>
                                        <p:tgtEl>
                                          <p:spTgt spid="114">
                                            <p:graphicEl>
                                              <a:chart seriesIdx="-4" categoryIdx="2" bldStep="category"/>
                                            </p:graphicEl>
                                          </p:spTgt>
                                        </p:tgtEl>
                                        <p:attrNameLst>
                                          <p:attrName>style.visibility</p:attrName>
                                        </p:attrNameLst>
                                      </p:cBhvr>
                                      <p:to>
                                        <p:strVal val="hidden"/>
                                      </p:to>
                                    </p:set>
                                  </p:childTnLst>
                                </p:cTn>
                              </p:par>
                            </p:childTnLst>
                          </p:cTn>
                        </p:par>
                        <p:par>
                          <p:cTn id="440" fill="hold">
                            <p:stCondLst>
                              <p:cond delay="298000"/>
                            </p:stCondLst>
                            <p:childTnLst>
                              <p:par>
                                <p:cTn id="441" presetID="10" presetClass="exit" fill="hold" grpId="8" nodeType="afterEffect">
                                  <p:stCondLst>
                                    <p:cond delay="0"/>
                                  </p:stCondLst>
                                  <p:childTnLst>
                                    <p:animEffect transition="out" filter="fade">
                                      <p:cBhvr>
                                        <p:cTn id="442" dur="5000" fill="hold"/>
                                        <p:tgtEl>
                                          <p:spTgt spid="114">
                                            <p:graphicEl>
                                              <a:chart seriesIdx="-4" categoryIdx="1" bldStep="category"/>
                                            </p:graphicEl>
                                          </p:spTgt>
                                        </p:tgtEl>
                                      </p:cBhvr>
                                    </p:animEffect>
                                    <p:set>
                                      <p:cBhvr>
                                        <p:cTn id="443" fill="hold">
                                          <p:stCondLst>
                                            <p:cond delay="4999"/>
                                          </p:stCondLst>
                                        </p:cTn>
                                        <p:tgtEl>
                                          <p:spTgt spid="114">
                                            <p:graphicEl>
                                              <a:chart seriesIdx="-4" categoryIdx="1" bldStep="category"/>
                                            </p:graphicEl>
                                          </p:spTgt>
                                        </p:tgtEl>
                                        <p:attrNameLst>
                                          <p:attrName>style.visibility</p:attrName>
                                        </p:attrNameLst>
                                      </p:cBhvr>
                                      <p:to>
                                        <p:strVal val="hidden"/>
                                      </p:to>
                                    </p:set>
                                  </p:childTnLst>
                                </p:cTn>
                              </p:par>
                            </p:childTnLst>
                          </p:cTn>
                        </p:par>
                        <p:par>
                          <p:cTn id="444" fill="hold">
                            <p:stCondLst>
                              <p:cond delay="303000"/>
                            </p:stCondLst>
                            <p:childTnLst>
                              <p:par>
                                <p:cTn id="445" presetID="10" presetClass="exit" fill="hold" grpId="8" nodeType="afterEffect">
                                  <p:stCondLst>
                                    <p:cond delay="0"/>
                                  </p:stCondLst>
                                  <p:childTnLst>
                                    <p:animEffect transition="out" filter="fade">
                                      <p:cBhvr>
                                        <p:cTn id="446" dur="5000" fill="hold"/>
                                        <p:tgtEl>
                                          <p:spTgt spid="114">
                                            <p:graphicEl>
                                              <a:chart seriesIdx="-4" categoryIdx="0" bldStep="category"/>
                                            </p:graphicEl>
                                          </p:spTgt>
                                        </p:tgtEl>
                                      </p:cBhvr>
                                    </p:animEffect>
                                    <p:set>
                                      <p:cBhvr>
                                        <p:cTn id="447" fill="hold">
                                          <p:stCondLst>
                                            <p:cond delay="4999"/>
                                          </p:stCondLst>
                                        </p:cTn>
                                        <p:tgtEl>
                                          <p:spTgt spid="114">
                                            <p:graphicEl>
                                              <a:chart seriesIdx="-4" categoryIdx="0" bldStep="category"/>
                                            </p:graphicEl>
                                          </p:spTgt>
                                        </p:tgtEl>
                                        <p:attrNameLst>
                                          <p:attrName>style.visibility</p:attrName>
                                        </p:attrNameLst>
                                      </p:cBhvr>
                                      <p:to>
                                        <p:strVal val="hidden"/>
                                      </p:to>
                                    </p:set>
                                  </p:childTnLst>
                                </p:cTn>
                              </p:par>
                            </p:childTnLst>
                          </p:cTn>
                        </p:par>
                        <p:par>
                          <p:cTn id="448" fill="hold">
                            <p:stCondLst>
                              <p:cond delay="308000"/>
                            </p:stCondLst>
                            <p:childTnLst>
                              <p:par>
                                <p:cTn id="449" presetID="10" presetClass="entr" fill="hold" grpId="9" nodeType="afterEffect">
                                  <p:stCondLst>
                                    <p:cond delay="0"/>
                                  </p:stCondLst>
                                  <p:iterate>
                                    <p:tmAbs val="0"/>
                                  </p:iterate>
                                  <p:childTnLst>
                                    <p:set>
                                      <p:cBhvr>
                                        <p:cTn id="450" fill="hold"/>
                                        <p:tgtEl>
                                          <p:spTgt spid="112"/>
                                        </p:tgtEl>
                                        <p:attrNameLst>
                                          <p:attrName>style.visibility</p:attrName>
                                        </p:attrNameLst>
                                      </p:cBhvr>
                                      <p:to>
                                        <p:strVal val="visible"/>
                                      </p:to>
                                    </p:set>
                                    <p:animEffect transition="in" filter="fade">
                                      <p:cBhvr>
                                        <p:cTn id="451" dur="500"/>
                                        <p:tgtEl>
                                          <p:spTgt spid="112"/>
                                        </p:tgtEl>
                                      </p:cBhvr>
                                    </p:animEffect>
                                  </p:childTnLst>
                                </p:cTn>
                              </p:par>
                            </p:childTnLst>
                          </p:cTn>
                        </p:par>
                        <p:par>
                          <p:cTn id="452" fill="hold">
                            <p:stCondLst>
                              <p:cond delay="308500"/>
                            </p:stCondLst>
                            <p:childTnLst>
                              <p:par>
                                <p:cTn id="453" presetID="1" presetClass="mediacall" presetSubtype="0" fill="hold" nodeType="afterEffect">
                                  <p:stCondLst>
                                    <p:cond delay="0"/>
                                  </p:stCondLst>
                                  <p:childTnLst>
                                    <p:cmd type="call" cmd="playFrom(0.0)">
                                      <p:cBhvr>
                                        <p:cTn id="454" dur="2000" fill="hold"/>
                                        <p:tgtEl>
                                          <p:spTgt spid="1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455" fill="hold" display="0">
                  <p:stCondLst>
                    <p:cond delay="indefinite"/>
                  </p:stCondLst>
                </p:cTn>
                <p:tgtEl>
                  <p:spTgt spid="115"/>
                </p:tgtEl>
              </p:cMediaNode>
            </p:audio>
            <p:audio>
              <p:cMediaNode vol="100000" showWhenStopped="0">
                <p:cTn id="456" fill="hold" display="0">
                  <p:stCondLst>
                    <p:cond delay="indefinite"/>
                  </p:stCondLst>
                </p:cTn>
                <p:tgtEl>
                  <p:spTgt spid="126"/>
                </p:tgtEl>
              </p:cMediaNode>
            </p:audio>
          </p:childTnLst>
        </p:cTn>
      </p:par>
    </p:tnLst>
    <p:bldLst>
      <p:bldP spid="109" grpId="4" animBg="1" advAuto="0"/>
      <p:bldP spid="110" grpId="5" animBg="1" advAuto="0"/>
      <p:bldP spid="111" grpId="3" animBg="1" advAuto="0"/>
      <p:bldP spid="112" grpId="9" animBg="1" advAuto="0"/>
      <p:bldGraphic spid="114" grpId="2">
        <p:bldSub>
          <a:bldChart bld="category"/>
        </p:bldSub>
      </p:bldGraphic>
      <p:bldGraphic spid="114" grpId="8">
        <p:bldSub>
          <a:bldChart bld="category"/>
        </p:bldSub>
      </p:bldGraphic>
      <p:bldP spid="125" grpId="6"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128"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134" name="Rechteck"/>
          <p:cNvSpPr/>
          <p:nvPr/>
        </p:nvSpPr>
        <p:spPr>
          <a:xfrm>
            <a:off x="2234009" y="1833202"/>
            <a:ext cx="15033241" cy="10287001"/>
          </a:xfrm>
          <a:prstGeom prst="rect">
            <a:avLst/>
          </a:prstGeom>
          <a:solidFill>
            <a:srgbClr val="FFFFFF"/>
          </a:solidFill>
          <a:ln w="12700">
            <a:miter lim="400000"/>
          </a:ln>
          <a:effectLst>
            <a:outerShdw blurRad="190500" dist="8455" dir="5400000" rotWithShape="0">
              <a:srgbClr val="000000"/>
            </a:outerShdw>
          </a:effectLst>
        </p:spPr>
        <p:txBody>
          <a:bodyPr lIns="71437" tIns="71437" rIns="71437" bIns="71437" anchor="ctr"/>
          <a:lstStyle/>
          <a:p>
            <a:pPr>
              <a:defRPr sz="3200">
                <a:solidFill>
                  <a:srgbClr val="FFFFFF"/>
                </a:solidFill>
              </a:defRPr>
            </a:pPr>
            <a:endParaRPr/>
          </a:p>
        </p:txBody>
      </p:sp>
      <p:pic>
        <p:nvPicPr>
          <p:cNvPr id="153" name="sr_20200417_image0637.jpg" descr="sr_20200417_image0637.jpg"/>
          <p:cNvPicPr>
            <a:picLocks noChangeAspect="1"/>
          </p:cNvPicPr>
          <p:nvPr/>
        </p:nvPicPr>
        <p:blipFill>
          <a:blip r:embed="rId2">
            <a:extLst/>
          </a:blip>
          <a:stretch>
            <a:fillRect/>
          </a:stretch>
        </p:blipFill>
        <p:spPr>
          <a:xfrm>
            <a:off x="2644675" y="2235200"/>
            <a:ext cx="14224001" cy="9481240"/>
          </a:xfrm>
          <a:prstGeom prst="rect">
            <a:avLst/>
          </a:prstGeom>
          <a:ln w="12700">
            <a:miter lim="400000"/>
          </a:ln>
        </p:spPr>
      </p:pic>
      <p:sp>
        <p:nvSpPr>
          <p:cNvPr id="28" name="Kreis"/>
          <p:cNvSpPr/>
          <p:nvPr/>
        </p:nvSpPr>
        <p:spPr>
          <a:xfrm>
            <a:off x="18386896" y="11227469"/>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29" name="Kreis"/>
          <p:cNvSpPr/>
          <p:nvPr/>
        </p:nvSpPr>
        <p:spPr>
          <a:xfrm>
            <a:off x="18386896" y="10003338"/>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0" name="Kreis"/>
          <p:cNvSpPr/>
          <p:nvPr/>
        </p:nvSpPr>
        <p:spPr>
          <a:xfrm>
            <a:off x="18386896" y="4693850"/>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1" name="Kreis"/>
          <p:cNvSpPr/>
          <p:nvPr/>
        </p:nvSpPr>
        <p:spPr>
          <a:xfrm>
            <a:off x="18386896" y="3482262"/>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2" name="Kreis"/>
          <p:cNvSpPr/>
          <p:nvPr/>
        </p:nvSpPr>
        <p:spPr>
          <a:xfrm>
            <a:off x="18392775" y="2257350"/>
            <a:ext cx="1016000"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3" name="VOTE"/>
          <p:cNvSpPr txBox="1"/>
          <p:nvPr/>
        </p:nvSpPr>
        <p:spPr>
          <a:xfrm>
            <a:off x="18487801" y="1009637"/>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dirty="0"/>
              <a:t>VOTE</a:t>
            </a:r>
          </a:p>
        </p:txBody>
      </p:sp>
      <p:sp>
        <p:nvSpPr>
          <p:cNvPr id="34" name="best recreation"/>
          <p:cNvSpPr txBox="1"/>
          <p:nvPr/>
        </p:nvSpPr>
        <p:spPr>
          <a:xfrm>
            <a:off x="19707696" y="22255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dirty="0"/>
              <a:t>best recreation</a:t>
            </a:r>
          </a:p>
        </p:txBody>
      </p:sp>
      <p:sp>
        <p:nvSpPr>
          <p:cNvPr id="35" name="best lighting"/>
          <p:cNvSpPr txBox="1"/>
          <p:nvPr/>
        </p:nvSpPr>
        <p:spPr>
          <a:xfrm>
            <a:off x="19707696" y="344141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lighting</a:t>
            </a:r>
          </a:p>
        </p:txBody>
      </p:sp>
      <p:sp>
        <p:nvSpPr>
          <p:cNvPr id="36" name="best items"/>
          <p:cNvSpPr txBox="1"/>
          <p:nvPr/>
        </p:nvSpPr>
        <p:spPr>
          <a:xfrm>
            <a:off x="19707696" y="4667349"/>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best items</a:t>
            </a:r>
          </a:p>
        </p:txBody>
      </p:sp>
      <p:sp>
        <p:nvSpPr>
          <p:cNvPr id="37" name="fastest player"/>
          <p:cNvSpPr txBox="1"/>
          <p:nvPr/>
        </p:nvSpPr>
        <p:spPr>
          <a:xfrm>
            <a:off x="19707696" y="9960988"/>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fastest player</a:t>
            </a:r>
          </a:p>
        </p:txBody>
      </p:sp>
      <p:sp>
        <p:nvSpPr>
          <p:cNvPr id="38" name="slowest player"/>
          <p:cNvSpPr txBox="1"/>
          <p:nvPr/>
        </p:nvSpPr>
        <p:spPr>
          <a:xfrm>
            <a:off x="19707696" y="1119802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slowest player</a:t>
            </a:r>
          </a:p>
        </p:txBody>
      </p:sp>
      <p:sp>
        <p:nvSpPr>
          <p:cNvPr id="39" name="🖼"/>
          <p:cNvSpPr txBox="1"/>
          <p:nvPr/>
        </p:nvSpPr>
        <p:spPr>
          <a:xfrm>
            <a:off x="18487801" y="2225526"/>
            <a:ext cx="819374" cy="78104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dirty="0"/>
              <a:t>🖼</a:t>
            </a:r>
          </a:p>
        </p:txBody>
      </p:sp>
      <p:sp>
        <p:nvSpPr>
          <p:cNvPr id="40" name="🔦"/>
          <p:cNvSpPr txBox="1"/>
          <p:nvPr/>
        </p:nvSpPr>
        <p:spPr>
          <a:xfrm>
            <a:off x="18487801" y="3428922"/>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1" name="📦"/>
          <p:cNvSpPr txBox="1"/>
          <p:nvPr/>
        </p:nvSpPr>
        <p:spPr>
          <a:xfrm>
            <a:off x="18487801" y="4667349"/>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2" name="🌪"/>
          <p:cNvSpPr txBox="1"/>
          <p:nvPr/>
        </p:nvSpPr>
        <p:spPr>
          <a:xfrm>
            <a:off x="18487801" y="997370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3" name="🐌"/>
          <p:cNvSpPr txBox="1"/>
          <p:nvPr/>
        </p:nvSpPr>
        <p:spPr>
          <a:xfrm>
            <a:off x="18487801" y="1119802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4" name="Kreis"/>
          <p:cNvSpPr/>
          <p:nvPr/>
        </p:nvSpPr>
        <p:spPr>
          <a:xfrm>
            <a:off x="18386896" y="5906877"/>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5" name="funniest image"/>
          <p:cNvSpPr txBox="1"/>
          <p:nvPr/>
        </p:nvSpPr>
        <p:spPr>
          <a:xfrm>
            <a:off x="19707696" y="5880376"/>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funniest image</a:t>
            </a:r>
          </a:p>
        </p:txBody>
      </p:sp>
      <p:sp>
        <p:nvSpPr>
          <p:cNvPr id="46" name="🎉"/>
          <p:cNvSpPr txBox="1"/>
          <p:nvPr/>
        </p:nvSpPr>
        <p:spPr>
          <a:xfrm>
            <a:off x="18487801" y="5880376"/>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47" name="Kreis"/>
          <p:cNvSpPr/>
          <p:nvPr/>
        </p:nvSpPr>
        <p:spPr>
          <a:xfrm>
            <a:off x="18386896" y="7125124"/>
            <a:ext cx="1016001" cy="1016001"/>
          </a:xfrm>
          <a:prstGeom prst="ellipse">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48" name="most creative"/>
          <p:cNvSpPr txBox="1"/>
          <p:nvPr/>
        </p:nvSpPr>
        <p:spPr>
          <a:xfrm>
            <a:off x="19707696" y="7098624"/>
            <a:ext cx="4476044"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aseline="-27083">
                <a:solidFill>
                  <a:srgbClr val="424242"/>
                </a:solidFill>
                <a:latin typeface="Signika"/>
                <a:ea typeface="Signika"/>
                <a:cs typeface="Signika"/>
                <a:sym typeface="Signika"/>
              </a:defRPr>
            </a:lvl1pPr>
          </a:lstStyle>
          <a:p>
            <a:r>
              <a:rPr sz="7200"/>
              <a:t>most creative</a:t>
            </a:r>
          </a:p>
        </p:txBody>
      </p:sp>
      <p:sp>
        <p:nvSpPr>
          <p:cNvPr id="49" name="🔮"/>
          <p:cNvSpPr txBox="1"/>
          <p:nvPr/>
        </p:nvSpPr>
        <p:spPr>
          <a:xfrm>
            <a:off x="18487801" y="7098624"/>
            <a:ext cx="819374" cy="7914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Apple Color Emoji"/>
                <a:ea typeface="Apple Color Emoji"/>
                <a:cs typeface="Apple Color Emoji"/>
                <a:sym typeface="Apple Color Emoji"/>
              </a:defRPr>
            </a:lvl1pPr>
          </a:lstStyle>
          <a:p>
            <a:pPr>
              <a:defRPr>
                <a:latin typeface="Signika"/>
                <a:ea typeface="Signika"/>
                <a:cs typeface="Signika"/>
                <a:sym typeface="Signika"/>
              </a:defRPr>
            </a:pPr>
            <a:r>
              <a:rPr sz="7200">
                <a:latin typeface="Apple Color Emoji"/>
                <a:ea typeface="Apple Color Emoji"/>
                <a:cs typeface="Apple Color Emoji"/>
                <a:sym typeface="Apple Color Emoji"/>
              </a:rPr>
              <a:t>🔮</a:t>
            </a:r>
          </a:p>
        </p:txBody>
      </p:sp>
      <p:sp>
        <p:nvSpPr>
          <p:cNvPr id="50" name="BONUS POINTS"/>
          <p:cNvSpPr txBox="1"/>
          <p:nvPr/>
        </p:nvSpPr>
        <p:spPr>
          <a:xfrm>
            <a:off x="18487801" y="8748171"/>
            <a:ext cx="471307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defTabSz="457200">
              <a:lnSpc>
                <a:spcPts val="6400"/>
              </a:lnSpc>
              <a:defRPr sz="4800" b="1" baseline="-27083">
                <a:solidFill>
                  <a:srgbClr val="424242"/>
                </a:solidFill>
                <a:latin typeface="Signika"/>
                <a:ea typeface="Signika"/>
                <a:cs typeface="Signika"/>
                <a:sym typeface="Signika"/>
              </a:defRPr>
            </a:lvl1pPr>
          </a:lstStyle>
          <a:p>
            <a:r>
              <a:rPr sz="7200"/>
              <a:t>BONUS POINTS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p:tmAbs val="0"/>
                                  </p:iterate>
                                  <p:childTnLst>
                                    <p:set>
                                      <p:cBhvr>
                                        <p:cTn id="6" fill="hold"/>
                                        <p:tgtEl>
                                          <p:spTgt spid="153"/>
                                        </p:tgtEl>
                                        <p:attrNameLst>
                                          <p:attrName>style.visibility</p:attrName>
                                        </p:attrNameLst>
                                      </p:cBhvr>
                                      <p:to>
                                        <p:strVal val="visible"/>
                                      </p:to>
                                    </p:set>
                                    <p:animEffect transition="in" filter="fade">
                                      <p:cBhvr>
                                        <p:cTn id="7" dur="50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1"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155" name="Rechteck"/>
          <p:cNvSpPr/>
          <p:nvPr/>
        </p:nvSpPr>
        <p:spPr>
          <a:xfrm>
            <a:off x="16046400" y="-1"/>
            <a:ext cx="8337600" cy="13716001"/>
          </a:xfrm>
          <a:prstGeom prst="rect">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sp>
        <p:nvSpPr>
          <p:cNvPr id="156" name="TIME"/>
          <p:cNvSpPr txBox="1"/>
          <p:nvPr/>
        </p:nvSpPr>
        <p:spPr>
          <a:xfrm>
            <a:off x="18087280" y="5488880"/>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1" baseline="-27083">
                <a:solidFill>
                  <a:srgbClr val="424242"/>
                </a:solidFill>
                <a:latin typeface="Signika"/>
                <a:ea typeface="Signika"/>
                <a:cs typeface="Signika"/>
                <a:sym typeface="Signika"/>
              </a:defRPr>
            </a:lvl1pPr>
          </a:lstStyle>
          <a:p>
            <a:r>
              <a:rPr sz="7200"/>
              <a:t>TIME</a:t>
            </a:r>
          </a:p>
        </p:txBody>
      </p:sp>
      <p:sp>
        <p:nvSpPr>
          <p:cNvPr id="157" name="5 minutes"/>
          <p:cNvSpPr txBox="1"/>
          <p:nvPr/>
        </p:nvSpPr>
        <p:spPr>
          <a:xfrm>
            <a:off x="18087280" y="6271886"/>
            <a:ext cx="4064001" cy="7906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457200">
              <a:lnSpc>
                <a:spcPts val="6400"/>
              </a:lnSpc>
              <a:defRPr sz="4800" baseline="-27083">
                <a:solidFill>
                  <a:srgbClr val="424242"/>
                </a:solidFill>
                <a:latin typeface="Signika"/>
                <a:ea typeface="Signika"/>
                <a:cs typeface="Signika"/>
                <a:sym typeface="Signika"/>
              </a:defRPr>
            </a:lvl1pPr>
          </a:lstStyle>
          <a:p>
            <a:r>
              <a:rPr sz="7200"/>
              <a:t>5 minutes</a:t>
            </a:r>
          </a:p>
        </p:txBody>
      </p:sp>
      <p:sp>
        <p:nvSpPr>
          <p:cNvPr id="158" name="Kreis"/>
          <p:cNvSpPr/>
          <p:nvPr/>
        </p:nvSpPr>
        <p:spPr>
          <a:xfrm>
            <a:off x="18485569" y="2232496"/>
            <a:ext cx="3256385" cy="3256385"/>
          </a:xfrm>
          <a:prstGeom prst="ellipse">
            <a:avLst/>
          </a:prstGeom>
          <a:solidFill>
            <a:schemeClr val="accent3">
              <a:hueOff val="-333990"/>
              <a:satOff val="3917"/>
              <a:lumOff val="-6666"/>
            </a:schemeClr>
          </a:solidFill>
          <a:ln w="12700">
            <a:miter lim="400000"/>
          </a:ln>
        </p:spPr>
        <p:txBody>
          <a:bodyPr lIns="71437" tIns="71437" rIns="71437" bIns="71437" anchor="ctr"/>
          <a:lstStyle/>
          <a:p>
            <a:pPr>
              <a:defRPr sz="3200">
                <a:solidFill>
                  <a:srgbClr val="FFFFFF"/>
                </a:solidFill>
              </a:defRPr>
            </a:pPr>
            <a:endParaRPr/>
          </a:p>
        </p:txBody>
      </p:sp>
      <p:sp>
        <p:nvSpPr>
          <p:cNvPr id="159" name="Kreis"/>
          <p:cNvSpPr/>
          <p:nvPr/>
        </p:nvSpPr>
        <p:spPr>
          <a:xfrm>
            <a:off x="18487801" y="2232496"/>
            <a:ext cx="3256385" cy="3256385"/>
          </a:xfrm>
          <a:prstGeom prst="ellipse">
            <a:avLst/>
          </a:prstGeom>
          <a:solidFill>
            <a:schemeClr val="accent5"/>
          </a:solidFill>
          <a:ln w="12700">
            <a:miter lim="400000"/>
          </a:ln>
        </p:spPr>
        <p:txBody>
          <a:bodyPr lIns="71437" tIns="71437" rIns="71437" bIns="71437" anchor="ctr"/>
          <a:lstStyle/>
          <a:p>
            <a:pPr>
              <a:defRPr sz="3200">
                <a:solidFill>
                  <a:srgbClr val="FFFFFF"/>
                </a:solidFill>
              </a:defRPr>
            </a:pPr>
            <a:endParaRPr/>
          </a:p>
        </p:txBody>
      </p:sp>
      <p:sp>
        <p:nvSpPr>
          <p:cNvPr id="160" name="Kreis"/>
          <p:cNvSpPr/>
          <p:nvPr/>
        </p:nvSpPr>
        <p:spPr>
          <a:xfrm>
            <a:off x="19295417" y="3046418"/>
            <a:ext cx="1628540" cy="1628541"/>
          </a:xfrm>
          <a:prstGeom prst="ellipse">
            <a:avLst/>
          </a:prstGeom>
          <a:solidFill>
            <a:schemeClr val="accent3"/>
          </a:solidFill>
          <a:ln w="12700">
            <a:miter lim="400000"/>
          </a:ln>
        </p:spPr>
        <p:txBody>
          <a:bodyPr lIns="71437" tIns="71437" rIns="71437" bIns="71437" anchor="ctr"/>
          <a:lstStyle/>
          <a:p>
            <a:pPr>
              <a:defRPr sz="3200">
                <a:solidFill>
                  <a:srgbClr val="FFFFFF"/>
                </a:solidFill>
              </a:defRPr>
            </a:pPr>
            <a:endParaRPr/>
          </a:p>
        </p:txBody>
      </p:sp>
      <p:graphicFrame>
        <p:nvGraphicFramePr>
          <p:cNvPr id="161" name="2D-Donutdiagramm"/>
          <p:cNvGraphicFramePr/>
          <p:nvPr/>
        </p:nvGraphicFramePr>
        <p:xfrm>
          <a:off x="18487801" y="2232496"/>
          <a:ext cx="3254153" cy="3254153"/>
        </p:xfrm>
        <a:graphic>
          <a:graphicData uri="http://schemas.openxmlformats.org/drawingml/2006/chart">
            <c:chart xmlns:c="http://schemas.openxmlformats.org/drawingml/2006/chart" xmlns:r="http://schemas.openxmlformats.org/officeDocument/2006/relationships" r:id="rId6"/>
          </a:graphicData>
        </a:graphic>
      </p:graphicFrame>
      <p:pic>
        <p:nvPicPr>
          <p:cNvPr id="162" name="Alarm Clock Electric Beeping.wav" descr="Alarm Clock Electric Beeping.wav"/>
          <p:cNvPicPr>
            <a:picLocks/>
          </p:cNvPicPr>
          <p:nvPr>
            <a:audioFile r:link="rId2"/>
            <p:extLst>
              <p:ext uri="{DAA4B4D4-6D71-4841-9C94-3DE7FCFB9230}">
                <p14:media xmlns:p14="http://schemas.microsoft.com/office/powerpoint/2010/main" r:embed="rId1"/>
              </p:ext>
            </p:extLst>
          </p:nvPr>
        </p:nvPicPr>
        <p:blipFill>
          <a:blip r:embed="rId7">
            <a:extLst/>
          </a:blip>
          <a:stretch>
            <a:fillRect/>
          </a:stretch>
        </p:blipFill>
        <p:spPr>
          <a:xfrm>
            <a:off x="26106577" y="9153485"/>
            <a:ext cx="571501" cy="571501"/>
          </a:xfrm>
          <a:prstGeom prst="rect">
            <a:avLst/>
          </a:prstGeom>
          <a:ln w="12700">
            <a:miter lim="400000"/>
          </a:ln>
        </p:spPr>
      </p:pic>
      <p:grpSp>
        <p:nvGrpSpPr>
          <p:cNvPr id="167" name="Gruppieren"/>
          <p:cNvGrpSpPr/>
          <p:nvPr/>
        </p:nvGrpSpPr>
        <p:grpSpPr>
          <a:xfrm>
            <a:off x="2234009" y="1833202"/>
            <a:ext cx="15033242" cy="10287001"/>
            <a:chOff x="0" y="0"/>
            <a:chExt cx="15033241" cy="10287000"/>
          </a:xfrm>
        </p:grpSpPr>
        <p:sp>
          <p:nvSpPr>
            <p:cNvPr id="163" name="Rechteck"/>
            <p:cNvSpPr/>
            <p:nvPr/>
          </p:nvSpPr>
          <p:spPr>
            <a:xfrm>
              <a:off x="0" y="0"/>
              <a:ext cx="15033241" cy="10287000"/>
            </a:xfrm>
            <a:prstGeom prst="rect">
              <a:avLst/>
            </a:prstGeom>
            <a:solidFill>
              <a:srgbClr val="FFFFFF"/>
            </a:solidFill>
            <a:ln w="12700" cap="flat">
              <a:noFill/>
              <a:miter lim="400000"/>
            </a:ln>
            <a:effectLst>
              <a:outerShdw blurRad="190500" dist="8455" dir="5400000" rotWithShape="0">
                <a:srgbClr val="000000"/>
              </a:outerShdw>
            </a:effectLst>
          </p:spPr>
          <p:txBody>
            <a:bodyPr wrap="square" lIns="71437" tIns="71437" rIns="71437" bIns="71437" numCol="1" anchor="ctr">
              <a:noAutofit/>
            </a:bodyPr>
            <a:lstStyle/>
            <a:p>
              <a:pPr>
                <a:defRPr sz="3200">
                  <a:solidFill>
                    <a:srgbClr val="FFFFFF"/>
                  </a:solidFill>
                </a:defRPr>
              </a:pPr>
              <a:endParaRPr/>
            </a:p>
          </p:txBody>
        </p:sp>
        <p:sp>
          <p:nvSpPr>
            <p:cNvPr id="164" name="“The photo shows a beautiful scenery with green hills and blue skies. In the distance slightly left from the center of the image you see a building that looks like an ancient temple. Several people are walking a road that leads right to it.”"/>
            <p:cNvSpPr txBox="1"/>
            <p:nvPr/>
          </p:nvSpPr>
          <p:spPr>
            <a:xfrm>
              <a:off x="1625339" y="2841755"/>
              <a:ext cx="11894848" cy="489428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l" defTabSz="457200">
                <a:lnSpc>
                  <a:spcPts val="6400"/>
                </a:lnSpc>
                <a:defRPr sz="4800" baseline="-27083">
                  <a:solidFill>
                    <a:srgbClr val="424242"/>
                  </a:solidFill>
                  <a:latin typeface="Signika"/>
                  <a:ea typeface="Signika"/>
                  <a:cs typeface="Signika"/>
                  <a:sym typeface="Signika"/>
                </a:defRPr>
              </a:pPr>
              <a:r>
                <a:rPr sz="7200" dirty="0"/>
                <a:t>	“The photo shows a beautiful scenery with </a:t>
              </a:r>
              <a:r>
                <a:rPr sz="7200" b="1" dirty="0"/>
                <a:t>green hills</a:t>
              </a:r>
              <a:r>
                <a:rPr sz="7200" dirty="0"/>
                <a:t> and </a:t>
              </a:r>
              <a:r>
                <a:rPr sz="7200" b="1" dirty="0"/>
                <a:t>blue skies</a:t>
              </a:r>
              <a:r>
                <a:rPr sz="7200" dirty="0"/>
                <a:t>. In the distance slightly left from the center of the image you see a building that looks like an </a:t>
              </a:r>
              <a:r>
                <a:rPr sz="7200" b="1" dirty="0"/>
                <a:t>ancient temple</a:t>
              </a:r>
              <a:r>
                <a:rPr sz="7200" dirty="0"/>
                <a:t>. Several </a:t>
              </a:r>
              <a:r>
                <a:rPr sz="7200" b="1" dirty="0"/>
                <a:t>people</a:t>
              </a:r>
              <a:r>
                <a:rPr sz="7200" dirty="0"/>
                <a:t> are walking a road that leads right to it.”</a:t>
              </a:r>
            </a:p>
          </p:txBody>
        </p:sp>
        <p:sp>
          <p:nvSpPr>
            <p:cNvPr id="165" name="This is what my uncle remembers:"/>
            <p:cNvSpPr txBox="1"/>
            <p:nvPr/>
          </p:nvSpPr>
          <p:spPr>
            <a:xfrm>
              <a:off x="1625339" y="1634522"/>
              <a:ext cx="11949481" cy="790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l" defTabSz="457200">
                <a:lnSpc>
                  <a:spcPts val="6400"/>
                </a:lnSpc>
                <a:defRPr sz="4800" b="1" cap="all" baseline="-27083">
                  <a:solidFill>
                    <a:srgbClr val="424242"/>
                  </a:solidFill>
                  <a:latin typeface="Signika"/>
                  <a:ea typeface="Signika"/>
                  <a:cs typeface="Signika"/>
                  <a:sym typeface="Signika"/>
                </a:defRPr>
              </a:lvl1pPr>
            </a:lstStyle>
            <a:p>
              <a:r>
                <a:rPr sz="7200" dirty="0"/>
                <a:t>This is what my uncle remembers:</a:t>
              </a:r>
            </a:p>
          </p:txBody>
        </p:sp>
        <p:sp>
          <p:nvSpPr>
            <p:cNvPr id="166" name="Linie"/>
            <p:cNvSpPr/>
            <p:nvPr/>
          </p:nvSpPr>
          <p:spPr>
            <a:xfrm>
              <a:off x="1625339" y="1588938"/>
              <a:ext cx="11788205" cy="1"/>
            </a:xfrm>
            <a:prstGeom prst="line">
              <a:avLst/>
            </a:prstGeom>
            <a:noFill/>
            <a:ln w="50800" cap="flat">
              <a:solidFill>
                <a:srgbClr val="424242"/>
              </a:solidFill>
              <a:prstDash val="solid"/>
              <a:miter lim="400000"/>
            </a:ln>
            <a:effectLst/>
          </p:spPr>
          <p:txBody>
            <a:bodyPr wrap="square" lIns="71437" tIns="71437" rIns="71437" bIns="71437" numCol="1" anchor="ctr">
              <a:noAutofit/>
            </a:bodyPr>
            <a:lstStyle/>
            <a:p>
              <a:pPr>
                <a:defRPr sz="3200"/>
              </a:pPr>
              <a:endParaRPr/>
            </a:p>
          </p:txBody>
        </p:sp>
      </p:grpSp>
      <p:pic>
        <p:nvPicPr>
          <p:cNvPr id="168" name="Antique Clicker 2, Clock, Ticking, Tick, Tock, Click, Rhythm, Time, Watch, Countdown.wav" descr="Antique Clicker 2, Clock, Ticking, Tick, Tock, Click, Rhythm, Time, Watch, Countdown.wav"/>
          <p:cNvPicPr>
            <a:picLocks/>
          </p:cNvPicPr>
          <p:nvPr>
            <a:audioFile r:link="rId4"/>
            <p:extLst>
              <p:ext uri="{DAA4B4D4-6D71-4841-9C94-3DE7FCFB9230}">
                <p14:media xmlns:p14="http://schemas.microsoft.com/office/powerpoint/2010/main" r:embed="rId3"/>
              </p:ext>
            </p:extLst>
          </p:nvPr>
        </p:nvPicPr>
        <p:blipFill>
          <a:blip r:embed="rId7">
            <a:extLst/>
          </a:blip>
          <a:stretch>
            <a:fillRect/>
          </a:stretch>
        </p:blipFill>
        <p:spPr>
          <a:xfrm>
            <a:off x="24257000" y="13589000"/>
            <a:ext cx="571500" cy="571500"/>
          </a:xfrm>
          <a:prstGeom prst="rect">
            <a:avLst/>
          </a:prstGeom>
          <a:ln w="12700">
            <a:miter lim="400000"/>
          </a:ln>
        </p:spPr>
      </p:pic>
      <p:sp>
        <p:nvSpPr>
          <p:cNvPr id="169" name="Linie"/>
          <p:cNvSpPr/>
          <p:nvPr/>
        </p:nvSpPr>
        <p:spPr>
          <a:xfrm flipV="1">
            <a:off x="20114095" y="2207096"/>
            <a:ext cx="1" cy="859336"/>
          </a:xfrm>
          <a:prstGeom prst="line">
            <a:avLst/>
          </a:prstGeom>
          <a:ln w="50800">
            <a:solidFill>
              <a:schemeClr val="accent3"/>
            </a:solidFill>
            <a:miter lim="400000"/>
          </a:ln>
        </p:spPr>
        <p:txBody>
          <a:bodyPr lIns="71437" tIns="71437" rIns="71437" bIns="71437" anchor="ctr"/>
          <a:lstStyle/>
          <a:p>
            <a:pPr>
              <a:defRPr sz="3200"/>
            </a:pPr>
            <a:endParaRPr/>
          </a:p>
        </p:txBody>
      </p:sp>
      <p:sp>
        <p:nvSpPr>
          <p:cNvPr id="170" name="Linie"/>
          <p:cNvSpPr/>
          <p:nvPr/>
        </p:nvSpPr>
        <p:spPr>
          <a:xfrm flipH="1" flipV="1">
            <a:off x="18543998" y="3347839"/>
            <a:ext cx="817277" cy="265550"/>
          </a:xfrm>
          <a:prstGeom prst="line">
            <a:avLst/>
          </a:prstGeom>
          <a:ln w="50800">
            <a:solidFill>
              <a:schemeClr val="accent3"/>
            </a:solidFill>
            <a:miter lim="400000"/>
          </a:ln>
        </p:spPr>
        <p:txBody>
          <a:bodyPr lIns="71437" tIns="71437" rIns="71437" bIns="71437" anchor="ctr"/>
          <a:lstStyle/>
          <a:p>
            <a:pPr>
              <a:defRPr sz="3200"/>
            </a:pPr>
            <a:endParaRPr/>
          </a:p>
        </p:txBody>
      </p:sp>
      <p:sp>
        <p:nvSpPr>
          <p:cNvPr id="171" name="Linie"/>
          <p:cNvSpPr/>
          <p:nvPr/>
        </p:nvSpPr>
        <p:spPr>
          <a:xfrm flipH="1">
            <a:off x="19143722" y="4498382"/>
            <a:ext cx="505105"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172" name="Linie"/>
          <p:cNvSpPr/>
          <p:nvPr/>
        </p:nvSpPr>
        <p:spPr>
          <a:xfrm>
            <a:off x="20579364" y="4498382"/>
            <a:ext cx="505106" cy="695218"/>
          </a:xfrm>
          <a:prstGeom prst="line">
            <a:avLst/>
          </a:prstGeom>
          <a:ln w="50800">
            <a:solidFill>
              <a:schemeClr val="accent3"/>
            </a:solidFill>
            <a:miter lim="400000"/>
          </a:ln>
        </p:spPr>
        <p:txBody>
          <a:bodyPr lIns="71437" tIns="71437" rIns="71437" bIns="71437" anchor="ctr"/>
          <a:lstStyle/>
          <a:p>
            <a:pPr>
              <a:defRPr sz="3200"/>
            </a:pPr>
            <a:endParaRPr/>
          </a:p>
        </p:txBody>
      </p:sp>
      <p:sp>
        <p:nvSpPr>
          <p:cNvPr id="173" name="Linie"/>
          <p:cNvSpPr/>
          <p:nvPr/>
        </p:nvSpPr>
        <p:spPr>
          <a:xfrm flipV="1">
            <a:off x="20866916" y="3347839"/>
            <a:ext cx="817278" cy="265550"/>
          </a:xfrm>
          <a:prstGeom prst="line">
            <a:avLst/>
          </a:prstGeom>
          <a:ln w="50800">
            <a:solidFill>
              <a:schemeClr val="accent3"/>
            </a:solidFill>
            <a:miter lim="400000"/>
          </a:ln>
        </p:spPr>
        <p:txBody>
          <a:bodyPr lIns="71437" tIns="71437" rIns="71437" bIns="71437" anchor="ctr"/>
          <a:lstStyle/>
          <a:p>
            <a:pPr>
              <a:defRPr sz="32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1" nodeType="afterEffect">
                                  <p:stCondLst>
                                    <p:cond delay="0"/>
                                  </p:stCondLst>
                                  <p:iterate>
                                    <p:tmAbs val="0"/>
                                  </p:iterate>
                                  <p:childTnLst>
                                    <p:set>
                                      <p:cBhvr>
                                        <p:cTn id="6" fill="hold"/>
                                        <p:tgtEl>
                                          <p:spTgt spid="167"/>
                                        </p:tgtEl>
                                        <p:attrNameLst>
                                          <p:attrName>style.visibility</p:attrName>
                                        </p:attrNameLst>
                                      </p:cBhvr>
                                      <p:to>
                                        <p:strVal val="visible"/>
                                      </p:to>
                                    </p:set>
                                    <p:anim calcmode="lin" valueType="num">
                                      <p:cBhvr>
                                        <p:cTn id="7" dur="2000" fill="hold"/>
                                        <p:tgtEl>
                                          <p:spTgt spid="167"/>
                                        </p:tgtEl>
                                        <p:attrNameLst>
                                          <p:attrName>ppt_x</p:attrName>
                                        </p:attrNameLst>
                                      </p:cBhvr>
                                      <p:tavLst>
                                        <p:tav tm="0">
                                          <p:val>
                                            <p:strVal val="0-#ppt_w/2"/>
                                          </p:val>
                                        </p:tav>
                                        <p:tav tm="100000">
                                          <p:val>
                                            <p:strVal val="#ppt_x"/>
                                          </p:val>
                                        </p:tav>
                                      </p:tavLst>
                                    </p:anim>
                                    <p:anim calcmode="lin" valueType="num">
                                      <p:cBhvr>
                                        <p:cTn id="8" dur="2000" fill="hold"/>
                                        <p:tgtEl>
                                          <p:spTgt spid="167"/>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mediacall" presetSubtype="0" fill="hold" nodeType="afterEffect">
                                  <p:stCondLst>
                                    <p:cond delay="0"/>
                                  </p:stCondLst>
                                  <p:childTnLst>
                                    <p:cmd type="call" cmd="playFrom(0.0)">
                                      <p:cBhvr>
                                        <p:cTn id="11" dur="4000" fill="hold"/>
                                        <p:tgtEl>
                                          <p:spTgt spid="168"/>
                                        </p:tgtEl>
                                      </p:cBhvr>
                                    </p:cmd>
                                  </p:childTnLst>
                                </p:cTn>
                              </p:par>
                            </p:childTnLst>
                          </p:cTn>
                        </p:par>
                        <p:par>
                          <p:cTn id="12" fill="hold">
                            <p:stCondLst>
                              <p:cond delay="6000"/>
                            </p:stCondLst>
                            <p:childTnLst>
                              <p:par>
                                <p:cTn id="13" presetID="10" presetClass="exit" fill="hold" grpId="3" nodeType="afterEffect">
                                  <p:stCondLst>
                                    <p:cond delay="0"/>
                                  </p:stCondLst>
                                  <p:childTnLst>
                                    <p:animEffect transition="out" filter="fade">
                                      <p:cBhvr>
                                        <p:cTn id="14" dur="5000" fill="hold"/>
                                        <p:tgtEl>
                                          <p:spTgt spid="161">
                                            <p:graphicEl>
                                              <a:chart seriesIdx="-4" categoryIdx="59" bldStep="category"/>
                                            </p:graphicEl>
                                          </p:spTgt>
                                        </p:tgtEl>
                                      </p:cBhvr>
                                    </p:animEffect>
                                    <p:set>
                                      <p:cBhvr>
                                        <p:cTn id="15" fill="hold">
                                          <p:stCondLst>
                                            <p:cond delay="4999"/>
                                          </p:stCondLst>
                                        </p:cTn>
                                        <p:tgtEl>
                                          <p:spTgt spid="161">
                                            <p:graphicEl>
                                              <a:chart seriesIdx="-4" categoryIdx="59" bldStep="category"/>
                                            </p:graphicEl>
                                          </p:spTgt>
                                        </p:tgtEl>
                                        <p:attrNameLst>
                                          <p:attrName>style.visibility</p:attrName>
                                        </p:attrNameLst>
                                      </p:cBhvr>
                                      <p:to>
                                        <p:strVal val="hidden"/>
                                      </p:to>
                                    </p:set>
                                  </p:childTnLst>
                                </p:cTn>
                              </p:par>
                            </p:childTnLst>
                          </p:cTn>
                        </p:par>
                        <p:par>
                          <p:cTn id="16" fill="hold">
                            <p:stCondLst>
                              <p:cond delay="11000"/>
                            </p:stCondLst>
                            <p:childTnLst>
                              <p:par>
                                <p:cTn id="17" presetID="10" presetClass="exit" fill="hold" grpId="3" nodeType="afterEffect">
                                  <p:stCondLst>
                                    <p:cond delay="0"/>
                                  </p:stCondLst>
                                  <p:childTnLst>
                                    <p:animEffect transition="out" filter="fade">
                                      <p:cBhvr>
                                        <p:cTn id="18" dur="5000" fill="hold"/>
                                        <p:tgtEl>
                                          <p:spTgt spid="161">
                                            <p:graphicEl>
                                              <a:chart seriesIdx="-4" categoryIdx="58" bldStep="category"/>
                                            </p:graphicEl>
                                          </p:spTgt>
                                        </p:tgtEl>
                                      </p:cBhvr>
                                    </p:animEffect>
                                    <p:set>
                                      <p:cBhvr>
                                        <p:cTn id="19" fill="hold">
                                          <p:stCondLst>
                                            <p:cond delay="4999"/>
                                          </p:stCondLst>
                                        </p:cTn>
                                        <p:tgtEl>
                                          <p:spTgt spid="161">
                                            <p:graphicEl>
                                              <a:chart seriesIdx="-4" categoryIdx="58" bldStep="category"/>
                                            </p:graphicEl>
                                          </p:spTgt>
                                        </p:tgtEl>
                                        <p:attrNameLst>
                                          <p:attrName>style.visibility</p:attrName>
                                        </p:attrNameLst>
                                      </p:cBhvr>
                                      <p:to>
                                        <p:strVal val="hidden"/>
                                      </p:to>
                                    </p:set>
                                  </p:childTnLst>
                                </p:cTn>
                              </p:par>
                            </p:childTnLst>
                          </p:cTn>
                        </p:par>
                        <p:par>
                          <p:cTn id="20" fill="hold">
                            <p:stCondLst>
                              <p:cond delay="16000"/>
                            </p:stCondLst>
                            <p:childTnLst>
                              <p:par>
                                <p:cTn id="21" presetID="10" presetClass="exit" fill="hold" grpId="3" nodeType="afterEffect">
                                  <p:stCondLst>
                                    <p:cond delay="0"/>
                                  </p:stCondLst>
                                  <p:childTnLst>
                                    <p:animEffect transition="out" filter="fade">
                                      <p:cBhvr>
                                        <p:cTn id="22" dur="5000" fill="hold"/>
                                        <p:tgtEl>
                                          <p:spTgt spid="161">
                                            <p:graphicEl>
                                              <a:chart seriesIdx="-4" categoryIdx="57" bldStep="category"/>
                                            </p:graphicEl>
                                          </p:spTgt>
                                        </p:tgtEl>
                                      </p:cBhvr>
                                    </p:animEffect>
                                    <p:set>
                                      <p:cBhvr>
                                        <p:cTn id="23" fill="hold">
                                          <p:stCondLst>
                                            <p:cond delay="4999"/>
                                          </p:stCondLst>
                                        </p:cTn>
                                        <p:tgtEl>
                                          <p:spTgt spid="161">
                                            <p:graphicEl>
                                              <a:chart seriesIdx="-4" categoryIdx="57" bldStep="category"/>
                                            </p:graphicEl>
                                          </p:spTgt>
                                        </p:tgtEl>
                                        <p:attrNameLst>
                                          <p:attrName>style.visibility</p:attrName>
                                        </p:attrNameLst>
                                      </p:cBhvr>
                                      <p:to>
                                        <p:strVal val="hidden"/>
                                      </p:to>
                                    </p:set>
                                  </p:childTnLst>
                                </p:cTn>
                              </p:par>
                            </p:childTnLst>
                          </p:cTn>
                        </p:par>
                        <p:par>
                          <p:cTn id="24" fill="hold">
                            <p:stCondLst>
                              <p:cond delay="21000"/>
                            </p:stCondLst>
                            <p:childTnLst>
                              <p:par>
                                <p:cTn id="25" presetID="10" presetClass="exit" fill="hold" grpId="3" nodeType="afterEffect">
                                  <p:stCondLst>
                                    <p:cond delay="0"/>
                                  </p:stCondLst>
                                  <p:childTnLst>
                                    <p:animEffect transition="out" filter="fade">
                                      <p:cBhvr>
                                        <p:cTn id="26" dur="5000" fill="hold"/>
                                        <p:tgtEl>
                                          <p:spTgt spid="161">
                                            <p:graphicEl>
                                              <a:chart seriesIdx="-4" categoryIdx="56" bldStep="category"/>
                                            </p:graphicEl>
                                          </p:spTgt>
                                        </p:tgtEl>
                                      </p:cBhvr>
                                    </p:animEffect>
                                    <p:set>
                                      <p:cBhvr>
                                        <p:cTn id="27" fill="hold">
                                          <p:stCondLst>
                                            <p:cond delay="4999"/>
                                          </p:stCondLst>
                                        </p:cTn>
                                        <p:tgtEl>
                                          <p:spTgt spid="161">
                                            <p:graphicEl>
                                              <a:chart seriesIdx="-4" categoryIdx="56" bldStep="category"/>
                                            </p:graphicEl>
                                          </p:spTgt>
                                        </p:tgtEl>
                                        <p:attrNameLst>
                                          <p:attrName>style.visibility</p:attrName>
                                        </p:attrNameLst>
                                      </p:cBhvr>
                                      <p:to>
                                        <p:strVal val="hidden"/>
                                      </p:to>
                                    </p:set>
                                  </p:childTnLst>
                                </p:cTn>
                              </p:par>
                            </p:childTnLst>
                          </p:cTn>
                        </p:par>
                        <p:par>
                          <p:cTn id="28" fill="hold">
                            <p:stCondLst>
                              <p:cond delay="26000"/>
                            </p:stCondLst>
                            <p:childTnLst>
                              <p:par>
                                <p:cTn id="29" presetID="10" presetClass="exit" fill="hold" grpId="3" nodeType="afterEffect">
                                  <p:stCondLst>
                                    <p:cond delay="0"/>
                                  </p:stCondLst>
                                  <p:childTnLst>
                                    <p:animEffect transition="out" filter="fade">
                                      <p:cBhvr>
                                        <p:cTn id="30" dur="5000" fill="hold"/>
                                        <p:tgtEl>
                                          <p:spTgt spid="161">
                                            <p:graphicEl>
                                              <a:chart seriesIdx="-4" categoryIdx="55" bldStep="category"/>
                                            </p:graphicEl>
                                          </p:spTgt>
                                        </p:tgtEl>
                                      </p:cBhvr>
                                    </p:animEffect>
                                    <p:set>
                                      <p:cBhvr>
                                        <p:cTn id="31" fill="hold">
                                          <p:stCondLst>
                                            <p:cond delay="4999"/>
                                          </p:stCondLst>
                                        </p:cTn>
                                        <p:tgtEl>
                                          <p:spTgt spid="161">
                                            <p:graphicEl>
                                              <a:chart seriesIdx="-4" categoryIdx="55" bldStep="category"/>
                                            </p:graphicEl>
                                          </p:spTgt>
                                        </p:tgtEl>
                                        <p:attrNameLst>
                                          <p:attrName>style.visibility</p:attrName>
                                        </p:attrNameLst>
                                      </p:cBhvr>
                                      <p:to>
                                        <p:strVal val="hidden"/>
                                      </p:to>
                                    </p:set>
                                  </p:childTnLst>
                                </p:cTn>
                              </p:par>
                            </p:childTnLst>
                          </p:cTn>
                        </p:par>
                        <p:par>
                          <p:cTn id="32" fill="hold">
                            <p:stCondLst>
                              <p:cond delay="31000"/>
                            </p:stCondLst>
                            <p:childTnLst>
                              <p:par>
                                <p:cTn id="33" presetID="10" presetClass="exit" fill="hold" grpId="3" nodeType="afterEffect">
                                  <p:stCondLst>
                                    <p:cond delay="0"/>
                                  </p:stCondLst>
                                  <p:childTnLst>
                                    <p:animEffect transition="out" filter="fade">
                                      <p:cBhvr>
                                        <p:cTn id="34" dur="5000" fill="hold"/>
                                        <p:tgtEl>
                                          <p:spTgt spid="161">
                                            <p:graphicEl>
                                              <a:chart seriesIdx="-4" categoryIdx="54" bldStep="category"/>
                                            </p:graphicEl>
                                          </p:spTgt>
                                        </p:tgtEl>
                                      </p:cBhvr>
                                    </p:animEffect>
                                    <p:set>
                                      <p:cBhvr>
                                        <p:cTn id="35" fill="hold">
                                          <p:stCondLst>
                                            <p:cond delay="4999"/>
                                          </p:stCondLst>
                                        </p:cTn>
                                        <p:tgtEl>
                                          <p:spTgt spid="161">
                                            <p:graphicEl>
                                              <a:chart seriesIdx="-4" categoryIdx="54" bldStep="category"/>
                                            </p:graphicEl>
                                          </p:spTgt>
                                        </p:tgtEl>
                                        <p:attrNameLst>
                                          <p:attrName>style.visibility</p:attrName>
                                        </p:attrNameLst>
                                      </p:cBhvr>
                                      <p:to>
                                        <p:strVal val="hidden"/>
                                      </p:to>
                                    </p:set>
                                  </p:childTnLst>
                                </p:cTn>
                              </p:par>
                            </p:childTnLst>
                          </p:cTn>
                        </p:par>
                        <p:par>
                          <p:cTn id="36" fill="hold">
                            <p:stCondLst>
                              <p:cond delay="36000"/>
                            </p:stCondLst>
                            <p:childTnLst>
                              <p:par>
                                <p:cTn id="37" presetID="10" presetClass="exit" fill="hold" grpId="3" nodeType="afterEffect">
                                  <p:stCondLst>
                                    <p:cond delay="0"/>
                                  </p:stCondLst>
                                  <p:childTnLst>
                                    <p:animEffect transition="out" filter="fade">
                                      <p:cBhvr>
                                        <p:cTn id="38" dur="5000" fill="hold"/>
                                        <p:tgtEl>
                                          <p:spTgt spid="161">
                                            <p:graphicEl>
                                              <a:chart seriesIdx="-4" categoryIdx="53" bldStep="category"/>
                                            </p:graphicEl>
                                          </p:spTgt>
                                        </p:tgtEl>
                                      </p:cBhvr>
                                    </p:animEffect>
                                    <p:set>
                                      <p:cBhvr>
                                        <p:cTn id="39" fill="hold">
                                          <p:stCondLst>
                                            <p:cond delay="4999"/>
                                          </p:stCondLst>
                                        </p:cTn>
                                        <p:tgtEl>
                                          <p:spTgt spid="161">
                                            <p:graphicEl>
                                              <a:chart seriesIdx="-4" categoryIdx="53" bldStep="category"/>
                                            </p:graphicEl>
                                          </p:spTgt>
                                        </p:tgtEl>
                                        <p:attrNameLst>
                                          <p:attrName>style.visibility</p:attrName>
                                        </p:attrNameLst>
                                      </p:cBhvr>
                                      <p:to>
                                        <p:strVal val="hidden"/>
                                      </p:to>
                                    </p:set>
                                  </p:childTnLst>
                                </p:cTn>
                              </p:par>
                            </p:childTnLst>
                          </p:cTn>
                        </p:par>
                        <p:par>
                          <p:cTn id="40" fill="hold">
                            <p:stCondLst>
                              <p:cond delay="41000"/>
                            </p:stCondLst>
                            <p:childTnLst>
                              <p:par>
                                <p:cTn id="41" presetID="10" presetClass="exit" fill="hold" grpId="3" nodeType="afterEffect">
                                  <p:stCondLst>
                                    <p:cond delay="0"/>
                                  </p:stCondLst>
                                  <p:childTnLst>
                                    <p:animEffect transition="out" filter="fade">
                                      <p:cBhvr>
                                        <p:cTn id="42" dur="5000" fill="hold"/>
                                        <p:tgtEl>
                                          <p:spTgt spid="161">
                                            <p:graphicEl>
                                              <a:chart seriesIdx="-4" categoryIdx="52" bldStep="category"/>
                                            </p:graphicEl>
                                          </p:spTgt>
                                        </p:tgtEl>
                                      </p:cBhvr>
                                    </p:animEffect>
                                    <p:set>
                                      <p:cBhvr>
                                        <p:cTn id="43" fill="hold">
                                          <p:stCondLst>
                                            <p:cond delay="4999"/>
                                          </p:stCondLst>
                                        </p:cTn>
                                        <p:tgtEl>
                                          <p:spTgt spid="161">
                                            <p:graphicEl>
                                              <a:chart seriesIdx="-4" categoryIdx="52" bldStep="category"/>
                                            </p:graphicEl>
                                          </p:spTgt>
                                        </p:tgtEl>
                                        <p:attrNameLst>
                                          <p:attrName>style.visibility</p:attrName>
                                        </p:attrNameLst>
                                      </p:cBhvr>
                                      <p:to>
                                        <p:strVal val="hidden"/>
                                      </p:to>
                                    </p:set>
                                  </p:childTnLst>
                                </p:cTn>
                              </p:par>
                            </p:childTnLst>
                          </p:cTn>
                        </p:par>
                        <p:par>
                          <p:cTn id="44" fill="hold">
                            <p:stCondLst>
                              <p:cond delay="46000"/>
                            </p:stCondLst>
                            <p:childTnLst>
                              <p:par>
                                <p:cTn id="45" presetID="10" presetClass="exit" fill="hold" grpId="3" nodeType="afterEffect">
                                  <p:stCondLst>
                                    <p:cond delay="0"/>
                                  </p:stCondLst>
                                  <p:childTnLst>
                                    <p:animEffect transition="out" filter="fade">
                                      <p:cBhvr>
                                        <p:cTn id="46" dur="5000" fill="hold"/>
                                        <p:tgtEl>
                                          <p:spTgt spid="161">
                                            <p:graphicEl>
                                              <a:chart seriesIdx="-4" categoryIdx="51" bldStep="category"/>
                                            </p:graphicEl>
                                          </p:spTgt>
                                        </p:tgtEl>
                                      </p:cBhvr>
                                    </p:animEffect>
                                    <p:set>
                                      <p:cBhvr>
                                        <p:cTn id="47" fill="hold">
                                          <p:stCondLst>
                                            <p:cond delay="4999"/>
                                          </p:stCondLst>
                                        </p:cTn>
                                        <p:tgtEl>
                                          <p:spTgt spid="161">
                                            <p:graphicEl>
                                              <a:chart seriesIdx="-4" categoryIdx="51" bldStep="category"/>
                                            </p:graphicEl>
                                          </p:spTgt>
                                        </p:tgtEl>
                                        <p:attrNameLst>
                                          <p:attrName>style.visibility</p:attrName>
                                        </p:attrNameLst>
                                      </p:cBhvr>
                                      <p:to>
                                        <p:strVal val="hidden"/>
                                      </p:to>
                                    </p:set>
                                  </p:childTnLst>
                                </p:cTn>
                              </p:par>
                            </p:childTnLst>
                          </p:cTn>
                        </p:par>
                        <p:par>
                          <p:cTn id="48" fill="hold">
                            <p:stCondLst>
                              <p:cond delay="51000"/>
                            </p:stCondLst>
                            <p:childTnLst>
                              <p:par>
                                <p:cTn id="49" presetID="10" presetClass="exit" fill="hold" grpId="3" nodeType="afterEffect">
                                  <p:stCondLst>
                                    <p:cond delay="0"/>
                                  </p:stCondLst>
                                  <p:childTnLst>
                                    <p:animEffect transition="out" filter="fade">
                                      <p:cBhvr>
                                        <p:cTn id="50" dur="5000" fill="hold"/>
                                        <p:tgtEl>
                                          <p:spTgt spid="161">
                                            <p:graphicEl>
                                              <a:chart seriesIdx="-4" categoryIdx="50" bldStep="category"/>
                                            </p:graphicEl>
                                          </p:spTgt>
                                        </p:tgtEl>
                                      </p:cBhvr>
                                    </p:animEffect>
                                    <p:set>
                                      <p:cBhvr>
                                        <p:cTn id="51" fill="hold">
                                          <p:stCondLst>
                                            <p:cond delay="4999"/>
                                          </p:stCondLst>
                                        </p:cTn>
                                        <p:tgtEl>
                                          <p:spTgt spid="161">
                                            <p:graphicEl>
                                              <a:chart seriesIdx="-4" categoryIdx="50" bldStep="category"/>
                                            </p:graphicEl>
                                          </p:spTgt>
                                        </p:tgtEl>
                                        <p:attrNameLst>
                                          <p:attrName>style.visibility</p:attrName>
                                        </p:attrNameLst>
                                      </p:cBhvr>
                                      <p:to>
                                        <p:strVal val="hidden"/>
                                      </p:to>
                                    </p:set>
                                  </p:childTnLst>
                                </p:cTn>
                              </p:par>
                            </p:childTnLst>
                          </p:cTn>
                        </p:par>
                        <p:par>
                          <p:cTn id="52" fill="hold">
                            <p:stCondLst>
                              <p:cond delay="56000"/>
                            </p:stCondLst>
                            <p:childTnLst>
                              <p:par>
                                <p:cTn id="53" presetID="10" presetClass="exit" fill="hold" grpId="3" nodeType="afterEffect">
                                  <p:stCondLst>
                                    <p:cond delay="0"/>
                                  </p:stCondLst>
                                  <p:childTnLst>
                                    <p:animEffect transition="out" filter="fade">
                                      <p:cBhvr>
                                        <p:cTn id="54" dur="5000" fill="hold"/>
                                        <p:tgtEl>
                                          <p:spTgt spid="161">
                                            <p:graphicEl>
                                              <a:chart seriesIdx="-4" categoryIdx="49" bldStep="category"/>
                                            </p:graphicEl>
                                          </p:spTgt>
                                        </p:tgtEl>
                                      </p:cBhvr>
                                    </p:animEffect>
                                    <p:set>
                                      <p:cBhvr>
                                        <p:cTn id="55" fill="hold">
                                          <p:stCondLst>
                                            <p:cond delay="4999"/>
                                          </p:stCondLst>
                                        </p:cTn>
                                        <p:tgtEl>
                                          <p:spTgt spid="161">
                                            <p:graphicEl>
                                              <a:chart seriesIdx="-4" categoryIdx="49" bldStep="category"/>
                                            </p:graphicEl>
                                          </p:spTgt>
                                        </p:tgtEl>
                                        <p:attrNameLst>
                                          <p:attrName>style.visibility</p:attrName>
                                        </p:attrNameLst>
                                      </p:cBhvr>
                                      <p:to>
                                        <p:strVal val="hidden"/>
                                      </p:to>
                                    </p:set>
                                  </p:childTnLst>
                                </p:cTn>
                              </p:par>
                            </p:childTnLst>
                          </p:cTn>
                        </p:par>
                        <p:par>
                          <p:cTn id="56" fill="hold">
                            <p:stCondLst>
                              <p:cond delay="61000"/>
                            </p:stCondLst>
                            <p:childTnLst>
                              <p:par>
                                <p:cTn id="57" presetID="10" presetClass="exit" fill="hold" grpId="3" nodeType="afterEffect">
                                  <p:stCondLst>
                                    <p:cond delay="0"/>
                                  </p:stCondLst>
                                  <p:childTnLst>
                                    <p:animEffect transition="out" filter="fade">
                                      <p:cBhvr>
                                        <p:cTn id="58" dur="5000" fill="hold"/>
                                        <p:tgtEl>
                                          <p:spTgt spid="161">
                                            <p:graphicEl>
                                              <a:chart seriesIdx="-4" categoryIdx="48" bldStep="category"/>
                                            </p:graphicEl>
                                          </p:spTgt>
                                        </p:tgtEl>
                                      </p:cBhvr>
                                    </p:animEffect>
                                    <p:set>
                                      <p:cBhvr>
                                        <p:cTn id="59" fill="hold">
                                          <p:stCondLst>
                                            <p:cond delay="4999"/>
                                          </p:stCondLst>
                                        </p:cTn>
                                        <p:tgtEl>
                                          <p:spTgt spid="161">
                                            <p:graphicEl>
                                              <a:chart seriesIdx="-4" categoryIdx="48" bldStep="category"/>
                                            </p:graphicEl>
                                          </p:spTgt>
                                        </p:tgtEl>
                                        <p:attrNameLst>
                                          <p:attrName>style.visibility</p:attrName>
                                        </p:attrNameLst>
                                      </p:cBhvr>
                                      <p:to>
                                        <p:strVal val="hidden"/>
                                      </p:to>
                                    </p:set>
                                  </p:childTnLst>
                                </p:cTn>
                              </p:par>
                            </p:childTnLst>
                          </p:cTn>
                        </p:par>
                        <p:par>
                          <p:cTn id="60" fill="hold">
                            <p:stCondLst>
                              <p:cond delay="66000"/>
                            </p:stCondLst>
                            <p:childTnLst>
                              <p:par>
                                <p:cTn id="61" presetID="10" presetClass="exit" fill="hold" grpId="3" nodeType="afterEffect">
                                  <p:stCondLst>
                                    <p:cond delay="0"/>
                                  </p:stCondLst>
                                  <p:childTnLst>
                                    <p:animEffect transition="out" filter="fade">
                                      <p:cBhvr>
                                        <p:cTn id="62" dur="5000" fill="hold"/>
                                        <p:tgtEl>
                                          <p:spTgt spid="161">
                                            <p:graphicEl>
                                              <a:chart seriesIdx="-4" categoryIdx="47" bldStep="category"/>
                                            </p:graphicEl>
                                          </p:spTgt>
                                        </p:tgtEl>
                                      </p:cBhvr>
                                    </p:animEffect>
                                    <p:set>
                                      <p:cBhvr>
                                        <p:cTn id="63" fill="hold">
                                          <p:stCondLst>
                                            <p:cond delay="4999"/>
                                          </p:stCondLst>
                                        </p:cTn>
                                        <p:tgtEl>
                                          <p:spTgt spid="161">
                                            <p:graphicEl>
                                              <a:chart seriesIdx="-4" categoryIdx="47" bldStep="category"/>
                                            </p:graphicEl>
                                          </p:spTgt>
                                        </p:tgtEl>
                                        <p:attrNameLst>
                                          <p:attrName>style.visibility</p:attrName>
                                        </p:attrNameLst>
                                      </p:cBhvr>
                                      <p:to>
                                        <p:strVal val="hidden"/>
                                      </p:to>
                                    </p:set>
                                  </p:childTnLst>
                                </p:cTn>
                              </p:par>
                            </p:childTnLst>
                          </p:cTn>
                        </p:par>
                        <p:par>
                          <p:cTn id="64" fill="hold">
                            <p:stCondLst>
                              <p:cond delay="71000"/>
                            </p:stCondLst>
                            <p:childTnLst>
                              <p:par>
                                <p:cTn id="65" presetID="10" presetClass="exit" fill="hold" grpId="3" nodeType="afterEffect">
                                  <p:stCondLst>
                                    <p:cond delay="0"/>
                                  </p:stCondLst>
                                  <p:childTnLst>
                                    <p:animEffect transition="out" filter="fade">
                                      <p:cBhvr>
                                        <p:cTn id="66" dur="5000" fill="hold"/>
                                        <p:tgtEl>
                                          <p:spTgt spid="161">
                                            <p:graphicEl>
                                              <a:chart seriesIdx="-4" categoryIdx="46" bldStep="category"/>
                                            </p:graphicEl>
                                          </p:spTgt>
                                        </p:tgtEl>
                                      </p:cBhvr>
                                    </p:animEffect>
                                    <p:set>
                                      <p:cBhvr>
                                        <p:cTn id="67" fill="hold">
                                          <p:stCondLst>
                                            <p:cond delay="4999"/>
                                          </p:stCondLst>
                                        </p:cTn>
                                        <p:tgtEl>
                                          <p:spTgt spid="161">
                                            <p:graphicEl>
                                              <a:chart seriesIdx="-4" categoryIdx="46" bldStep="category"/>
                                            </p:graphicEl>
                                          </p:spTgt>
                                        </p:tgtEl>
                                        <p:attrNameLst>
                                          <p:attrName>style.visibility</p:attrName>
                                        </p:attrNameLst>
                                      </p:cBhvr>
                                      <p:to>
                                        <p:strVal val="hidden"/>
                                      </p:to>
                                    </p:set>
                                  </p:childTnLst>
                                </p:cTn>
                              </p:par>
                            </p:childTnLst>
                          </p:cTn>
                        </p:par>
                        <p:par>
                          <p:cTn id="68" fill="hold">
                            <p:stCondLst>
                              <p:cond delay="76000"/>
                            </p:stCondLst>
                            <p:childTnLst>
                              <p:par>
                                <p:cTn id="69" presetID="10" presetClass="exit" fill="hold" grpId="3" nodeType="afterEffect">
                                  <p:stCondLst>
                                    <p:cond delay="0"/>
                                  </p:stCondLst>
                                  <p:childTnLst>
                                    <p:animEffect transition="out" filter="fade">
                                      <p:cBhvr>
                                        <p:cTn id="70" dur="5000" fill="hold"/>
                                        <p:tgtEl>
                                          <p:spTgt spid="161">
                                            <p:graphicEl>
                                              <a:chart seriesIdx="-4" categoryIdx="45" bldStep="category"/>
                                            </p:graphicEl>
                                          </p:spTgt>
                                        </p:tgtEl>
                                      </p:cBhvr>
                                    </p:animEffect>
                                    <p:set>
                                      <p:cBhvr>
                                        <p:cTn id="71" fill="hold">
                                          <p:stCondLst>
                                            <p:cond delay="4999"/>
                                          </p:stCondLst>
                                        </p:cTn>
                                        <p:tgtEl>
                                          <p:spTgt spid="161">
                                            <p:graphicEl>
                                              <a:chart seriesIdx="-4" categoryIdx="45" bldStep="category"/>
                                            </p:graphicEl>
                                          </p:spTgt>
                                        </p:tgtEl>
                                        <p:attrNameLst>
                                          <p:attrName>style.visibility</p:attrName>
                                        </p:attrNameLst>
                                      </p:cBhvr>
                                      <p:to>
                                        <p:strVal val="hidden"/>
                                      </p:to>
                                    </p:set>
                                  </p:childTnLst>
                                </p:cTn>
                              </p:par>
                            </p:childTnLst>
                          </p:cTn>
                        </p:par>
                        <p:par>
                          <p:cTn id="72" fill="hold">
                            <p:stCondLst>
                              <p:cond delay="81000"/>
                            </p:stCondLst>
                            <p:childTnLst>
                              <p:par>
                                <p:cTn id="73" presetID="10" presetClass="exit" fill="hold" grpId="3" nodeType="afterEffect">
                                  <p:stCondLst>
                                    <p:cond delay="0"/>
                                  </p:stCondLst>
                                  <p:childTnLst>
                                    <p:animEffect transition="out" filter="fade">
                                      <p:cBhvr>
                                        <p:cTn id="74" dur="5000" fill="hold"/>
                                        <p:tgtEl>
                                          <p:spTgt spid="161">
                                            <p:graphicEl>
                                              <a:chart seriesIdx="-4" categoryIdx="44" bldStep="category"/>
                                            </p:graphicEl>
                                          </p:spTgt>
                                        </p:tgtEl>
                                      </p:cBhvr>
                                    </p:animEffect>
                                    <p:set>
                                      <p:cBhvr>
                                        <p:cTn id="75" fill="hold">
                                          <p:stCondLst>
                                            <p:cond delay="4999"/>
                                          </p:stCondLst>
                                        </p:cTn>
                                        <p:tgtEl>
                                          <p:spTgt spid="161">
                                            <p:graphicEl>
                                              <a:chart seriesIdx="-4" categoryIdx="44" bldStep="category"/>
                                            </p:graphicEl>
                                          </p:spTgt>
                                        </p:tgtEl>
                                        <p:attrNameLst>
                                          <p:attrName>style.visibility</p:attrName>
                                        </p:attrNameLst>
                                      </p:cBhvr>
                                      <p:to>
                                        <p:strVal val="hidden"/>
                                      </p:to>
                                    </p:set>
                                  </p:childTnLst>
                                </p:cTn>
                              </p:par>
                            </p:childTnLst>
                          </p:cTn>
                        </p:par>
                        <p:par>
                          <p:cTn id="76" fill="hold">
                            <p:stCondLst>
                              <p:cond delay="86000"/>
                            </p:stCondLst>
                            <p:childTnLst>
                              <p:par>
                                <p:cTn id="77" presetID="10" presetClass="exit" fill="hold" grpId="3" nodeType="afterEffect">
                                  <p:stCondLst>
                                    <p:cond delay="0"/>
                                  </p:stCondLst>
                                  <p:childTnLst>
                                    <p:animEffect transition="out" filter="fade">
                                      <p:cBhvr>
                                        <p:cTn id="78" dur="5000" fill="hold"/>
                                        <p:tgtEl>
                                          <p:spTgt spid="161">
                                            <p:graphicEl>
                                              <a:chart seriesIdx="-4" categoryIdx="43" bldStep="category"/>
                                            </p:graphicEl>
                                          </p:spTgt>
                                        </p:tgtEl>
                                      </p:cBhvr>
                                    </p:animEffect>
                                    <p:set>
                                      <p:cBhvr>
                                        <p:cTn id="79" fill="hold">
                                          <p:stCondLst>
                                            <p:cond delay="4999"/>
                                          </p:stCondLst>
                                        </p:cTn>
                                        <p:tgtEl>
                                          <p:spTgt spid="161">
                                            <p:graphicEl>
                                              <a:chart seriesIdx="-4" categoryIdx="43" bldStep="category"/>
                                            </p:graphicEl>
                                          </p:spTgt>
                                        </p:tgtEl>
                                        <p:attrNameLst>
                                          <p:attrName>style.visibility</p:attrName>
                                        </p:attrNameLst>
                                      </p:cBhvr>
                                      <p:to>
                                        <p:strVal val="hidden"/>
                                      </p:to>
                                    </p:set>
                                  </p:childTnLst>
                                </p:cTn>
                              </p:par>
                            </p:childTnLst>
                          </p:cTn>
                        </p:par>
                        <p:par>
                          <p:cTn id="80" fill="hold">
                            <p:stCondLst>
                              <p:cond delay="91000"/>
                            </p:stCondLst>
                            <p:childTnLst>
                              <p:par>
                                <p:cTn id="81" presetID="10" presetClass="exit" fill="hold" grpId="3" nodeType="afterEffect">
                                  <p:stCondLst>
                                    <p:cond delay="0"/>
                                  </p:stCondLst>
                                  <p:childTnLst>
                                    <p:animEffect transition="out" filter="fade">
                                      <p:cBhvr>
                                        <p:cTn id="82" dur="5000" fill="hold"/>
                                        <p:tgtEl>
                                          <p:spTgt spid="161">
                                            <p:graphicEl>
                                              <a:chart seriesIdx="-4" categoryIdx="42" bldStep="category"/>
                                            </p:graphicEl>
                                          </p:spTgt>
                                        </p:tgtEl>
                                      </p:cBhvr>
                                    </p:animEffect>
                                    <p:set>
                                      <p:cBhvr>
                                        <p:cTn id="83" fill="hold">
                                          <p:stCondLst>
                                            <p:cond delay="4999"/>
                                          </p:stCondLst>
                                        </p:cTn>
                                        <p:tgtEl>
                                          <p:spTgt spid="161">
                                            <p:graphicEl>
                                              <a:chart seriesIdx="-4" categoryIdx="42" bldStep="category"/>
                                            </p:graphicEl>
                                          </p:spTgt>
                                        </p:tgtEl>
                                        <p:attrNameLst>
                                          <p:attrName>style.visibility</p:attrName>
                                        </p:attrNameLst>
                                      </p:cBhvr>
                                      <p:to>
                                        <p:strVal val="hidden"/>
                                      </p:to>
                                    </p:set>
                                  </p:childTnLst>
                                </p:cTn>
                              </p:par>
                            </p:childTnLst>
                          </p:cTn>
                        </p:par>
                        <p:par>
                          <p:cTn id="84" fill="hold">
                            <p:stCondLst>
                              <p:cond delay="96000"/>
                            </p:stCondLst>
                            <p:childTnLst>
                              <p:par>
                                <p:cTn id="85" presetID="10" presetClass="exit" fill="hold" grpId="3" nodeType="afterEffect">
                                  <p:stCondLst>
                                    <p:cond delay="0"/>
                                  </p:stCondLst>
                                  <p:childTnLst>
                                    <p:animEffect transition="out" filter="fade">
                                      <p:cBhvr>
                                        <p:cTn id="86" dur="5000" fill="hold"/>
                                        <p:tgtEl>
                                          <p:spTgt spid="161">
                                            <p:graphicEl>
                                              <a:chart seriesIdx="-4" categoryIdx="41" bldStep="category"/>
                                            </p:graphicEl>
                                          </p:spTgt>
                                        </p:tgtEl>
                                      </p:cBhvr>
                                    </p:animEffect>
                                    <p:set>
                                      <p:cBhvr>
                                        <p:cTn id="87" fill="hold">
                                          <p:stCondLst>
                                            <p:cond delay="4999"/>
                                          </p:stCondLst>
                                        </p:cTn>
                                        <p:tgtEl>
                                          <p:spTgt spid="161">
                                            <p:graphicEl>
                                              <a:chart seriesIdx="-4" categoryIdx="41" bldStep="category"/>
                                            </p:graphicEl>
                                          </p:spTgt>
                                        </p:tgtEl>
                                        <p:attrNameLst>
                                          <p:attrName>style.visibility</p:attrName>
                                        </p:attrNameLst>
                                      </p:cBhvr>
                                      <p:to>
                                        <p:strVal val="hidden"/>
                                      </p:to>
                                    </p:set>
                                  </p:childTnLst>
                                </p:cTn>
                              </p:par>
                            </p:childTnLst>
                          </p:cTn>
                        </p:par>
                        <p:par>
                          <p:cTn id="88" fill="hold">
                            <p:stCondLst>
                              <p:cond delay="101000"/>
                            </p:stCondLst>
                            <p:childTnLst>
                              <p:par>
                                <p:cTn id="89" presetID="10" presetClass="exit" fill="hold" grpId="3" nodeType="afterEffect">
                                  <p:stCondLst>
                                    <p:cond delay="0"/>
                                  </p:stCondLst>
                                  <p:childTnLst>
                                    <p:animEffect transition="out" filter="fade">
                                      <p:cBhvr>
                                        <p:cTn id="90" dur="5000" fill="hold"/>
                                        <p:tgtEl>
                                          <p:spTgt spid="161">
                                            <p:graphicEl>
                                              <a:chart seriesIdx="-4" categoryIdx="40" bldStep="category"/>
                                            </p:graphicEl>
                                          </p:spTgt>
                                        </p:tgtEl>
                                      </p:cBhvr>
                                    </p:animEffect>
                                    <p:set>
                                      <p:cBhvr>
                                        <p:cTn id="91" fill="hold">
                                          <p:stCondLst>
                                            <p:cond delay="4999"/>
                                          </p:stCondLst>
                                        </p:cTn>
                                        <p:tgtEl>
                                          <p:spTgt spid="161">
                                            <p:graphicEl>
                                              <a:chart seriesIdx="-4" categoryIdx="40" bldStep="category"/>
                                            </p:graphicEl>
                                          </p:spTgt>
                                        </p:tgtEl>
                                        <p:attrNameLst>
                                          <p:attrName>style.visibility</p:attrName>
                                        </p:attrNameLst>
                                      </p:cBhvr>
                                      <p:to>
                                        <p:strVal val="hidden"/>
                                      </p:to>
                                    </p:set>
                                  </p:childTnLst>
                                </p:cTn>
                              </p:par>
                            </p:childTnLst>
                          </p:cTn>
                        </p:par>
                        <p:par>
                          <p:cTn id="92" fill="hold">
                            <p:stCondLst>
                              <p:cond delay="106000"/>
                            </p:stCondLst>
                            <p:childTnLst>
                              <p:par>
                                <p:cTn id="93" presetID="10" presetClass="exit" fill="hold" grpId="3" nodeType="afterEffect">
                                  <p:stCondLst>
                                    <p:cond delay="0"/>
                                  </p:stCondLst>
                                  <p:childTnLst>
                                    <p:animEffect transition="out" filter="fade">
                                      <p:cBhvr>
                                        <p:cTn id="94" dur="5000" fill="hold"/>
                                        <p:tgtEl>
                                          <p:spTgt spid="161">
                                            <p:graphicEl>
                                              <a:chart seriesIdx="-4" categoryIdx="39" bldStep="category"/>
                                            </p:graphicEl>
                                          </p:spTgt>
                                        </p:tgtEl>
                                      </p:cBhvr>
                                    </p:animEffect>
                                    <p:set>
                                      <p:cBhvr>
                                        <p:cTn id="95" fill="hold">
                                          <p:stCondLst>
                                            <p:cond delay="4999"/>
                                          </p:stCondLst>
                                        </p:cTn>
                                        <p:tgtEl>
                                          <p:spTgt spid="161">
                                            <p:graphicEl>
                                              <a:chart seriesIdx="-4" categoryIdx="39" bldStep="category"/>
                                            </p:graphicEl>
                                          </p:spTgt>
                                        </p:tgtEl>
                                        <p:attrNameLst>
                                          <p:attrName>style.visibility</p:attrName>
                                        </p:attrNameLst>
                                      </p:cBhvr>
                                      <p:to>
                                        <p:strVal val="hidden"/>
                                      </p:to>
                                    </p:set>
                                  </p:childTnLst>
                                </p:cTn>
                              </p:par>
                            </p:childTnLst>
                          </p:cTn>
                        </p:par>
                        <p:par>
                          <p:cTn id="96" fill="hold">
                            <p:stCondLst>
                              <p:cond delay="111000"/>
                            </p:stCondLst>
                            <p:childTnLst>
                              <p:par>
                                <p:cTn id="97" presetID="10" presetClass="exit" fill="hold" grpId="3" nodeType="afterEffect">
                                  <p:stCondLst>
                                    <p:cond delay="0"/>
                                  </p:stCondLst>
                                  <p:childTnLst>
                                    <p:animEffect transition="out" filter="fade">
                                      <p:cBhvr>
                                        <p:cTn id="98" dur="5000" fill="hold"/>
                                        <p:tgtEl>
                                          <p:spTgt spid="161">
                                            <p:graphicEl>
                                              <a:chart seriesIdx="-4" categoryIdx="38" bldStep="category"/>
                                            </p:graphicEl>
                                          </p:spTgt>
                                        </p:tgtEl>
                                      </p:cBhvr>
                                    </p:animEffect>
                                    <p:set>
                                      <p:cBhvr>
                                        <p:cTn id="99" fill="hold">
                                          <p:stCondLst>
                                            <p:cond delay="4999"/>
                                          </p:stCondLst>
                                        </p:cTn>
                                        <p:tgtEl>
                                          <p:spTgt spid="161">
                                            <p:graphicEl>
                                              <a:chart seriesIdx="-4" categoryIdx="38" bldStep="category"/>
                                            </p:graphicEl>
                                          </p:spTgt>
                                        </p:tgtEl>
                                        <p:attrNameLst>
                                          <p:attrName>style.visibility</p:attrName>
                                        </p:attrNameLst>
                                      </p:cBhvr>
                                      <p:to>
                                        <p:strVal val="hidden"/>
                                      </p:to>
                                    </p:set>
                                  </p:childTnLst>
                                </p:cTn>
                              </p:par>
                            </p:childTnLst>
                          </p:cTn>
                        </p:par>
                        <p:par>
                          <p:cTn id="100" fill="hold">
                            <p:stCondLst>
                              <p:cond delay="116000"/>
                            </p:stCondLst>
                            <p:childTnLst>
                              <p:par>
                                <p:cTn id="101" presetID="10" presetClass="exit" fill="hold" grpId="3" nodeType="afterEffect">
                                  <p:stCondLst>
                                    <p:cond delay="0"/>
                                  </p:stCondLst>
                                  <p:childTnLst>
                                    <p:animEffect transition="out" filter="fade">
                                      <p:cBhvr>
                                        <p:cTn id="102" dur="5000" fill="hold"/>
                                        <p:tgtEl>
                                          <p:spTgt spid="161">
                                            <p:graphicEl>
                                              <a:chart seriesIdx="-4" categoryIdx="37" bldStep="category"/>
                                            </p:graphicEl>
                                          </p:spTgt>
                                        </p:tgtEl>
                                      </p:cBhvr>
                                    </p:animEffect>
                                    <p:set>
                                      <p:cBhvr>
                                        <p:cTn id="103" fill="hold">
                                          <p:stCondLst>
                                            <p:cond delay="4999"/>
                                          </p:stCondLst>
                                        </p:cTn>
                                        <p:tgtEl>
                                          <p:spTgt spid="161">
                                            <p:graphicEl>
                                              <a:chart seriesIdx="-4" categoryIdx="37" bldStep="category"/>
                                            </p:graphicEl>
                                          </p:spTgt>
                                        </p:tgtEl>
                                        <p:attrNameLst>
                                          <p:attrName>style.visibility</p:attrName>
                                        </p:attrNameLst>
                                      </p:cBhvr>
                                      <p:to>
                                        <p:strVal val="hidden"/>
                                      </p:to>
                                    </p:set>
                                  </p:childTnLst>
                                </p:cTn>
                              </p:par>
                            </p:childTnLst>
                          </p:cTn>
                        </p:par>
                        <p:par>
                          <p:cTn id="104" fill="hold">
                            <p:stCondLst>
                              <p:cond delay="121000"/>
                            </p:stCondLst>
                            <p:childTnLst>
                              <p:par>
                                <p:cTn id="105" presetID="10" presetClass="exit" fill="hold" grpId="3" nodeType="afterEffect">
                                  <p:stCondLst>
                                    <p:cond delay="0"/>
                                  </p:stCondLst>
                                  <p:childTnLst>
                                    <p:animEffect transition="out" filter="fade">
                                      <p:cBhvr>
                                        <p:cTn id="106" dur="5000" fill="hold"/>
                                        <p:tgtEl>
                                          <p:spTgt spid="161">
                                            <p:graphicEl>
                                              <a:chart seriesIdx="-4" categoryIdx="36" bldStep="category"/>
                                            </p:graphicEl>
                                          </p:spTgt>
                                        </p:tgtEl>
                                      </p:cBhvr>
                                    </p:animEffect>
                                    <p:set>
                                      <p:cBhvr>
                                        <p:cTn id="107" fill="hold">
                                          <p:stCondLst>
                                            <p:cond delay="4999"/>
                                          </p:stCondLst>
                                        </p:cTn>
                                        <p:tgtEl>
                                          <p:spTgt spid="161">
                                            <p:graphicEl>
                                              <a:chart seriesIdx="-4" categoryIdx="36" bldStep="category"/>
                                            </p:graphicEl>
                                          </p:spTgt>
                                        </p:tgtEl>
                                        <p:attrNameLst>
                                          <p:attrName>style.visibility</p:attrName>
                                        </p:attrNameLst>
                                      </p:cBhvr>
                                      <p:to>
                                        <p:strVal val="hidden"/>
                                      </p:to>
                                    </p:set>
                                  </p:childTnLst>
                                </p:cTn>
                              </p:par>
                            </p:childTnLst>
                          </p:cTn>
                        </p:par>
                        <p:par>
                          <p:cTn id="108" fill="hold">
                            <p:stCondLst>
                              <p:cond delay="126000"/>
                            </p:stCondLst>
                            <p:childTnLst>
                              <p:par>
                                <p:cTn id="109" presetID="10" presetClass="exit" fill="hold" grpId="3" nodeType="afterEffect">
                                  <p:stCondLst>
                                    <p:cond delay="0"/>
                                  </p:stCondLst>
                                  <p:childTnLst>
                                    <p:animEffect transition="out" filter="fade">
                                      <p:cBhvr>
                                        <p:cTn id="110" dur="5000" fill="hold"/>
                                        <p:tgtEl>
                                          <p:spTgt spid="161">
                                            <p:graphicEl>
                                              <a:chart seriesIdx="-4" categoryIdx="35" bldStep="category"/>
                                            </p:graphicEl>
                                          </p:spTgt>
                                        </p:tgtEl>
                                      </p:cBhvr>
                                    </p:animEffect>
                                    <p:set>
                                      <p:cBhvr>
                                        <p:cTn id="111" fill="hold">
                                          <p:stCondLst>
                                            <p:cond delay="4999"/>
                                          </p:stCondLst>
                                        </p:cTn>
                                        <p:tgtEl>
                                          <p:spTgt spid="161">
                                            <p:graphicEl>
                                              <a:chart seriesIdx="-4" categoryIdx="35" bldStep="category"/>
                                            </p:graphicEl>
                                          </p:spTgt>
                                        </p:tgtEl>
                                        <p:attrNameLst>
                                          <p:attrName>style.visibility</p:attrName>
                                        </p:attrNameLst>
                                      </p:cBhvr>
                                      <p:to>
                                        <p:strVal val="hidden"/>
                                      </p:to>
                                    </p:set>
                                  </p:childTnLst>
                                </p:cTn>
                              </p:par>
                            </p:childTnLst>
                          </p:cTn>
                        </p:par>
                        <p:par>
                          <p:cTn id="112" fill="hold">
                            <p:stCondLst>
                              <p:cond delay="131000"/>
                            </p:stCondLst>
                            <p:childTnLst>
                              <p:par>
                                <p:cTn id="113" presetID="10" presetClass="exit" fill="hold" grpId="3" nodeType="afterEffect">
                                  <p:stCondLst>
                                    <p:cond delay="0"/>
                                  </p:stCondLst>
                                  <p:childTnLst>
                                    <p:animEffect transition="out" filter="fade">
                                      <p:cBhvr>
                                        <p:cTn id="114" dur="5000" fill="hold"/>
                                        <p:tgtEl>
                                          <p:spTgt spid="161">
                                            <p:graphicEl>
                                              <a:chart seriesIdx="-4" categoryIdx="34" bldStep="category"/>
                                            </p:graphicEl>
                                          </p:spTgt>
                                        </p:tgtEl>
                                      </p:cBhvr>
                                    </p:animEffect>
                                    <p:set>
                                      <p:cBhvr>
                                        <p:cTn id="115" fill="hold">
                                          <p:stCondLst>
                                            <p:cond delay="4999"/>
                                          </p:stCondLst>
                                        </p:cTn>
                                        <p:tgtEl>
                                          <p:spTgt spid="161">
                                            <p:graphicEl>
                                              <a:chart seriesIdx="-4" categoryIdx="34" bldStep="category"/>
                                            </p:graphicEl>
                                          </p:spTgt>
                                        </p:tgtEl>
                                        <p:attrNameLst>
                                          <p:attrName>style.visibility</p:attrName>
                                        </p:attrNameLst>
                                      </p:cBhvr>
                                      <p:to>
                                        <p:strVal val="hidden"/>
                                      </p:to>
                                    </p:set>
                                  </p:childTnLst>
                                </p:cTn>
                              </p:par>
                            </p:childTnLst>
                          </p:cTn>
                        </p:par>
                        <p:par>
                          <p:cTn id="116" fill="hold">
                            <p:stCondLst>
                              <p:cond delay="136000"/>
                            </p:stCondLst>
                            <p:childTnLst>
                              <p:par>
                                <p:cTn id="117" presetID="10" presetClass="exit" fill="hold" grpId="3" nodeType="afterEffect">
                                  <p:stCondLst>
                                    <p:cond delay="0"/>
                                  </p:stCondLst>
                                  <p:childTnLst>
                                    <p:animEffect transition="out" filter="fade">
                                      <p:cBhvr>
                                        <p:cTn id="118" dur="5000" fill="hold"/>
                                        <p:tgtEl>
                                          <p:spTgt spid="161">
                                            <p:graphicEl>
                                              <a:chart seriesIdx="-4" categoryIdx="33" bldStep="category"/>
                                            </p:graphicEl>
                                          </p:spTgt>
                                        </p:tgtEl>
                                      </p:cBhvr>
                                    </p:animEffect>
                                    <p:set>
                                      <p:cBhvr>
                                        <p:cTn id="119" fill="hold">
                                          <p:stCondLst>
                                            <p:cond delay="4999"/>
                                          </p:stCondLst>
                                        </p:cTn>
                                        <p:tgtEl>
                                          <p:spTgt spid="161">
                                            <p:graphicEl>
                                              <a:chart seriesIdx="-4" categoryIdx="33" bldStep="category"/>
                                            </p:graphicEl>
                                          </p:spTgt>
                                        </p:tgtEl>
                                        <p:attrNameLst>
                                          <p:attrName>style.visibility</p:attrName>
                                        </p:attrNameLst>
                                      </p:cBhvr>
                                      <p:to>
                                        <p:strVal val="hidden"/>
                                      </p:to>
                                    </p:set>
                                  </p:childTnLst>
                                </p:cTn>
                              </p:par>
                            </p:childTnLst>
                          </p:cTn>
                        </p:par>
                        <p:par>
                          <p:cTn id="120" fill="hold">
                            <p:stCondLst>
                              <p:cond delay="141000"/>
                            </p:stCondLst>
                            <p:childTnLst>
                              <p:par>
                                <p:cTn id="121" presetID="10" presetClass="exit" fill="hold" grpId="3" nodeType="afterEffect">
                                  <p:stCondLst>
                                    <p:cond delay="0"/>
                                  </p:stCondLst>
                                  <p:childTnLst>
                                    <p:animEffect transition="out" filter="fade">
                                      <p:cBhvr>
                                        <p:cTn id="122" dur="5000" fill="hold"/>
                                        <p:tgtEl>
                                          <p:spTgt spid="161">
                                            <p:graphicEl>
                                              <a:chart seriesIdx="-4" categoryIdx="32" bldStep="category"/>
                                            </p:graphicEl>
                                          </p:spTgt>
                                        </p:tgtEl>
                                      </p:cBhvr>
                                    </p:animEffect>
                                    <p:set>
                                      <p:cBhvr>
                                        <p:cTn id="123" fill="hold">
                                          <p:stCondLst>
                                            <p:cond delay="4999"/>
                                          </p:stCondLst>
                                        </p:cTn>
                                        <p:tgtEl>
                                          <p:spTgt spid="161">
                                            <p:graphicEl>
                                              <a:chart seriesIdx="-4" categoryIdx="32" bldStep="category"/>
                                            </p:graphicEl>
                                          </p:spTgt>
                                        </p:tgtEl>
                                        <p:attrNameLst>
                                          <p:attrName>style.visibility</p:attrName>
                                        </p:attrNameLst>
                                      </p:cBhvr>
                                      <p:to>
                                        <p:strVal val="hidden"/>
                                      </p:to>
                                    </p:set>
                                  </p:childTnLst>
                                </p:cTn>
                              </p:par>
                            </p:childTnLst>
                          </p:cTn>
                        </p:par>
                        <p:par>
                          <p:cTn id="124" fill="hold">
                            <p:stCondLst>
                              <p:cond delay="146000"/>
                            </p:stCondLst>
                            <p:childTnLst>
                              <p:par>
                                <p:cTn id="125" presetID="10" presetClass="exit" fill="hold" grpId="3" nodeType="afterEffect">
                                  <p:stCondLst>
                                    <p:cond delay="0"/>
                                  </p:stCondLst>
                                  <p:childTnLst>
                                    <p:animEffect transition="out" filter="fade">
                                      <p:cBhvr>
                                        <p:cTn id="126" dur="5000" fill="hold"/>
                                        <p:tgtEl>
                                          <p:spTgt spid="161">
                                            <p:graphicEl>
                                              <a:chart seriesIdx="-4" categoryIdx="31" bldStep="category"/>
                                            </p:graphicEl>
                                          </p:spTgt>
                                        </p:tgtEl>
                                      </p:cBhvr>
                                    </p:animEffect>
                                    <p:set>
                                      <p:cBhvr>
                                        <p:cTn id="127" fill="hold">
                                          <p:stCondLst>
                                            <p:cond delay="4999"/>
                                          </p:stCondLst>
                                        </p:cTn>
                                        <p:tgtEl>
                                          <p:spTgt spid="161">
                                            <p:graphicEl>
                                              <a:chart seriesIdx="-4" categoryIdx="31" bldStep="category"/>
                                            </p:graphicEl>
                                          </p:spTgt>
                                        </p:tgtEl>
                                        <p:attrNameLst>
                                          <p:attrName>style.visibility</p:attrName>
                                        </p:attrNameLst>
                                      </p:cBhvr>
                                      <p:to>
                                        <p:strVal val="hidden"/>
                                      </p:to>
                                    </p:set>
                                  </p:childTnLst>
                                </p:cTn>
                              </p:par>
                            </p:childTnLst>
                          </p:cTn>
                        </p:par>
                        <p:par>
                          <p:cTn id="128" fill="hold">
                            <p:stCondLst>
                              <p:cond delay="151000"/>
                            </p:stCondLst>
                            <p:childTnLst>
                              <p:par>
                                <p:cTn id="129" presetID="10" presetClass="exit" fill="hold" grpId="3" nodeType="afterEffect">
                                  <p:stCondLst>
                                    <p:cond delay="0"/>
                                  </p:stCondLst>
                                  <p:childTnLst>
                                    <p:animEffect transition="out" filter="fade">
                                      <p:cBhvr>
                                        <p:cTn id="130" dur="5000" fill="hold"/>
                                        <p:tgtEl>
                                          <p:spTgt spid="161">
                                            <p:graphicEl>
                                              <a:chart seriesIdx="-4" categoryIdx="30" bldStep="category"/>
                                            </p:graphicEl>
                                          </p:spTgt>
                                        </p:tgtEl>
                                      </p:cBhvr>
                                    </p:animEffect>
                                    <p:set>
                                      <p:cBhvr>
                                        <p:cTn id="131" fill="hold">
                                          <p:stCondLst>
                                            <p:cond delay="4999"/>
                                          </p:stCondLst>
                                        </p:cTn>
                                        <p:tgtEl>
                                          <p:spTgt spid="161">
                                            <p:graphicEl>
                                              <a:chart seriesIdx="-4" categoryIdx="30" bldStep="category"/>
                                            </p:graphicEl>
                                          </p:spTgt>
                                        </p:tgtEl>
                                        <p:attrNameLst>
                                          <p:attrName>style.visibility</p:attrName>
                                        </p:attrNameLst>
                                      </p:cBhvr>
                                      <p:to>
                                        <p:strVal val="hidden"/>
                                      </p:to>
                                    </p:set>
                                  </p:childTnLst>
                                </p:cTn>
                              </p:par>
                            </p:childTnLst>
                          </p:cTn>
                        </p:par>
                        <p:par>
                          <p:cTn id="132" fill="hold">
                            <p:stCondLst>
                              <p:cond delay="156000"/>
                            </p:stCondLst>
                            <p:childTnLst>
                              <p:par>
                                <p:cTn id="133" presetID="10" presetClass="exit" fill="hold" grpId="3" nodeType="afterEffect">
                                  <p:stCondLst>
                                    <p:cond delay="0"/>
                                  </p:stCondLst>
                                  <p:childTnLst>
                                    <p:animEffect transition="out" filter="fade">
                                      <p:cBhvr>
                                        <p:cTn id="134" dur="5000" fill="hold"/>
                                        <p:tgtEl>
                                          <p:spTgt spid="161">
                                            <p:graphicEl>
                                              <a:chart seriesIdx="-4" categoryIdx="29" bldStep="category"/>
                                            </p:graphicEl>
                                          </p:spTgt>
                                        </p:tgtEl>
                                      </p:cBhvr>
                                    </p:animEffect>
                                    <p:set>
                                      <p:cBhvr>
                                        <p:cTn id="135" fill="hold">
                                          <p:stCondLst>
                                            <p:cond delay="4999"/>
                                          </p:stCondLst>
                                        </p:cTn>
                                        <p:tgtEl>
                                          <p:spTgt spid="161">
                                            <p:graphicEl>
                                              <a:chart seriesIdx="-4" categoryIdx="29" bldStep="category"/>
                                            </p:graphicEl>
                                          </p:spTgt>
                                        </p:tgtEl>
                                        <p:attrNameLst>
                                          <p:attrName>style.visibility</p:attrName>
                                        </p:attrNameLst>
                                      </p:cBhvr>
                                      <p:to>
                                        <p:strVal val="hidden"/>
                                      </p:to>
                                    </p:set>
                                  </p:childTnLst>
                                </p:cTn>
                              </p:par>
                            </p:childTnLst>
                          </p:cTn>
                        </p:par>
                        <p:par>
                          <p:cTn id="136" fill="hold">
                            <p:stCondLst>
                              <p:cond delay="161000"/>
                            </p:stCondLst>
                            <p:childTnLst>
                              <p:par>
                                <p:cTn id="137" presetID="10" presetClass="exit" fill="hold" grpId="3" nodeType="afterEffect">
                                  <p:stCondLst>
                                    <p:cond delay="0"/>
                                  </p:stCondLst>
                                  <p:childTnLst>
                                    <p:animEffect transition="out" filter="fade">
                                      <p:cBhvr>
                                        <p:cTn id="138" dur="5000" fill="hold"/>
                                        <p:tgtEl>
                                          <p:spTgt spid="161">
                                            <p:graphicEl>
                                              <a:chart seriesIdx="-4" categoryIdx="28" bldStep="category"/>
                                            </p:graphicEl>
                                          </p:spTgt>
                                        </p:tgtEl>
                                      </p:cBhvr>
                                    </p:animEffect>
                                    <p:set>
                                      <p:cBhvr>
                                        <p:cTn id="139" fill="hold">
                                          <p:stCondLst>
                                            <p:cond delay="4999"/>
                                          </p:stCondLst>
                                        </p:cTn>
                                        <p:tgtEl>
                                          <p:spTgt spid="161">
                                            <p:graphicEl>
                                              <a:chart seriesIdx="-4" categoryIdx="28" bldStep="category"/>
                                            </p:graphicEl>
                                          </p:spTgt>
                                        </p:tgtEl>
                                        <p:attrNameLst>
                                          <p:attrName>style.visibility</p:attrName>
                                        </p:attrNameLst>
                                      </p:cBhvr>
                                      <p:to>
                                        <p:strVal val="hidden"/>
                                      </p:to>
                                    </p:set>
                                  </p:childTnLst>
                                </p:cTn>
                              </p:par>
                            </p:childTnLst>
                          </p:cTn>
                        </p:par>
                        <p:par>
                          <p:cTn id="140" fill="hold">
                            <p:stCondLst>
                              <p:cond delay="166000"/>
                            </p:stCondLst>
                            <p:childTnLst>
                              <p:par>
                                <p:cTn id="141" presetID="10" presetClass="exit" fill="hold" grpId="3" nodeType="afterEffect">
                                  <p:stCondLst>
                                    <p:cond delay="0"/>
                                  </p:stCondLst>
                                  <p:childTnLst>
                                    <p:animEffect transition="out" filter="fade">
                                      <p:cBhvr>
                                        <p:cTn id="142" dur="5000" fill="hold"/>
                                        <p:tgtEl>
                                          <p:spTgt spid="161">
                                            <p:graphicEl>
                                              <a:chart seriesIdx="-4" categoryIdx="27" bldStep="category"/>
                                            </p:graphicEl>
                                          </p:spTgt>
                                        </p:tgtEl>
                                      </p:cBhvr>
                                    </p:animEffect>
                                    <p:set>
                                      <p:cBhvr>
                                        <p:cTn id="143" fill="hold">
                                          <p:stCondLst>
                                            <p:cond delay="4999"/>
                                          </p:stCondLst>
                                        </p:cTn>
                                        <p:tgtEl>
                                          <p:spTgt spid="161">
                                            <p:graphicEl>
                                              <a:chart seriesIdx="-4" categoryIdx="27" bldStep="category"/>
                                            </p:graphicEl>
                                          </p:spTgt>
                                        </p:tgtEl>
                                        <p:attrNameLst>
                                          <p:attrName>style.visibility</p:attrName>
                                        </p:attrNameLst>
                                      </p:cBhvr>
                                      <p:to>
                                        <p:strVal val="hidden"/>
                                      </p:to>
                                    </p:set>
                                  </p:childTnLst>
                                </p:cTn>
                              </p:par>
                            </p:childTnLst>
                          </p:cTn>
                        </p:par>
                        <p:par>
                          <p:cTn id="144" fill="hold">
                            <p:stCondLst>
                              <p:cond delay="171000"/>
                            </p:stCondLst>
                            <p:childTnLst>
                              <p:par>
                                <p:cTn id="145" presetID="10" presetClass="exit" fill="hold" grpId="3" nodeType="afterEffect">
                                  <p:stCondLst>
                                    <p:cond delay="0"/>
                                  </p:stCondLst>
                                  <p:childTnLst>
                                    <p:animEffect transition="out" filter="fade">
                                      <p:cBhvr>
                                        <p:cTn id="146" dur="5000" fill="hold"/>
                                        <p:tgtEl>
                                          <p:spTgt spid="161">
                                            <p:graphicEl>
                                              <a:chart seriesIdx="-4" categoryIdx="26" bldStep="category"/>
                                            </p:graphicEl>
                                          </p:spTgt>
                                        </p:tgtEl>
                                      </p:cBhvr>
                                    </p:animEffect>
                                    <p:set>
                                      <p:cBhvr>
                                        <p:cTn id="147" fill="hold">
                                          <p:stCondLst>
                                            <p:cond delay="4999"/>
                                          </p:stCondLst>
                                        </p:cTn>
                                        <p:tgtEl>
                                          <p:spTgt spid="161">
                                            <p:graphicEl>
                                              <a:chart seriesIdx="-4" categoryIdx="26" bldStep="category"/>
                                            </p:graphicEl>
                                          </p:spTgt>
                                        </p:tgtEl>
                                        <p:attrNameLst>
                                          <p:attrName>style.visibility</p:attrName>
                                        </p:attrNameLst>
                                      </p:cBhvr>
                                      <p:to>
                                        <p:strVal val="hidden"/>
                                      </p:to>
                                    </p:set>
                                  </p:childTnLst>
                                </p:cTn>
                              </p:par>
                            </p:childTnLst>
                          </p:cTn>
                        </p:par>
                        <p:par>
                          <p:cTn id="148" fill="hold">
                            <p:stCondLst>
                              <p:cond delay="176000"/>
                            </p:stCondLst>
                            <p:childTnLst>
                              <p:par>
                                <p:cTn id="149" presetID="10" presetClass="exit" fill="hold" grpId="3" nodeType="afterEffect">
                                  <p:stCondLst>
                                    <p:cond delay="0"/>
                                  </p:stCondLst>
                                  <p:childTnLst>
                                    <p:animEffect transition="out" filter="fade">
                                      <p:cBhvr>
                                        <p:cTn id="150" dur="5000" fill="hold"/>
                                        <p:tgtEl>
                                          <p:spTgt spid="161">
                                            <p:graphicEl>
                                              <a:chart seriesIdx="-4" categoryIdx="25" bldStep="category"/>
                                            </p:graphicEl>
                                          </p:spTgt>
                                        </p:tgtEl>
                                      </p:cBhvr>
                                    </p:animEffect>
                                    <p:set>
                                      <p:cBhvr>
                                        <p:cTn id="151" fill="hold">
                                          <p:stCondLst>
                                            <p:cond delay="4999"/>
                                          </p:stCondLst>
                                        </p:cTn>
                                        <p:tgtEl>
                                          <p:spTgt spid="161">
                                            <p:graphicEl>
                                              <a:chart seriesIdx="-4" categoryIdx="25" bldStep="category"/>
                                            </p:graphicEl>
                                          </p:spTgt>
                                        </p:tgtEl>
                                        <p:attrNameLst>
                                          <p:attrName>style.visibility</p:attrName>
                                        </p:attrNameLst>
                                      </p:cBhvr>
                                      <p:to>
                                        <p:strVal val="hidden"/>
                                      </p:to>
                                    </p:set>
                                  </p:childTnLst>
                                </p:cTn>
                              </p:par>
                            </p:childTnLst>
                          </p:cTn>
                        </p:par>
                        <p:par>
                          <p:cTn id="152" fill="hold">
                            <p:stCondLst>
                              <p:cond delay="181000"/>
                            </p:stCondLst>
                            <p:childTnLst>
                              <p:par>
                                <p:cTn id="153" presetID="10" presetClass="exit" fill="hold" grpId="3" nodeType="afterEffect">
                                  <p:stCondLst>
                                    <p:cond delay="0"/>
                                  </p:stCondLst>
                                  <p:childTnLst>
                                    <p:animEffect transition="out" filter="fade">
                                      <p:cBhvr>
                                        <p:cTn id="154" dur="5000" fill="hold"/>
                                        <p:tgtEl>
                                          <p:spTgt spid="161">
                                            <p:graphicEl>
                                              <a:chart seriesIdx="-4" categoryIdx="24" bldStep="category"/>
                                            </p:graphicEl>
                                          </p:spTgt>
                                        </p:tgtEl>
                                      </p:cBhvr>
                                    </p:animEffect>
                                    <p:set>
                                      <p:cBhvr>
                                        <p:cTn id="155" fill="hold">
                                          <p:stCondLst>
                                            <p:cond delay="4999"/>
                                          </p:stCondLst>
                                        </p:cTn>
                                        <p:tgtEl>
                                          <p:spTgt spid="161">
                                            <p:graphicEl>
                                              <a:chart seriesIdx="-4" categoryIdx="24" bldStep="category"/>
                                            </p:graphicEl>
                                          </p:spTgt>
                                        </p:tgtEl>
                                        <p:attrNameLst>
                                          <p:attrName>style.visibility</p:attrName>
                                        </p:attrNameLst>
                                      </p:cBhvr>
                                      <p:to>
                                        <p:strVal val="hidden"/>
                                      </p:to>
                                    </p:set>
                                  </p:childTnLst>
                                </p:cTn>
                              </p:par>
                            </p:childTnLst>
                          </p:cTn>
                        </p:par>
                        <p:par>
                          <p:cTn id="156" fill="hold">
                            <p:stCondLst>
                              <p:cond delay="186000"/>
                            </p:stCondLst>
                            <p:childTnLst>
                              <p:par>
                                <p:cTn id="157" presetID="10" presetClass="exit" fill="hold" grpId="3" nodeType="afterEffect">
                                  <p:stCondLst>
                                    <p:cond delay="0"/>
                                  </p:stCondLst>
                                  <p:childTnLst>
                                    <p:animEffect transition="out" filter="fade">
                                      <p:cBhvr>
                                        <p:cTn id="158" dur="5000" fill="hold"/>
                                        <p:tgtEl>
                                          <p:spTgt spid="161">
                                            <p:graphicEl>
                                              <a:chart seriesIdx="-4" categoryIdx="23" bldStep="category"/>
                                            </p:graphicEl>
                                          </p:spTgt>
                                        </p:tgtEl>
                                      </p:cBhvr>
                                    </p:animEffect>
                                    <p:set>
                                      <p:cBhvr>
                                        <p:cTn id="159" fill="hold">
                                          <p:stCondLst>
                                            <p:cond delay="4999"/>
                                          </p:stCondLst>
                                        </p:cTn>
                                        <p:tgtEl>
                                          <p:spTgt spid="161">
                                            <p:graphicEl>
                                              <a:chart seriesIdx="-4" categoryIdx="23" bldStep="category"/>
                                            </p:graphicEl>
                                          </p:spTgt>
                                        </p:tgtEl>
                                        <p:attrNameLst>
                                          <p:attrName>style.visibility</p:attrName>
                                        </p:attrNameLst>
                                      </p:cBhvr>
                                      <p:to>
                                        <p:strVal val="hidden"/>
                                      </p:to>
                                    </p:set>
                                  </p:childTnLst>
                                </p:cTn>
                              </p:par>
                            </p:childTnLst>
                          </p:cTn>
                        </p:par>
                        <p:par>
                          <p:cTn id="160" fill="hold">
                            <p:stCondLst>
                              <p:cond delay="191000"/>
                            </p:stCondLst>
                            <p:childTnLst>
                              <p:par>
                                <p:cTn id="161" presetID="10" presetClass="exit" fill="hold" grpId="3" nodeType="afterEffect">
                                  <p:stCondLst>
                                    <p:cond delay="0"/>
                                  </p:stCondLst>
                                  <p:childTnLst>
                                    <p:animEffect transition="out" filter="fade">
                                      <p:cBhvr>
                                        <p:cTn id="162" dur="5000" fill="hold"/>
                                        <p:tgtEl>
                                          <p:spTgt spid="161">
                                            <p:graphicEl>
                                              <a:chart seriesIdx="-4" categoryIdx="22" bldStep="category"/>
                                            </p:graphicEl>
                                          </p:spTgt>
                                        </p:tgtEl>
                                      </p:cBhvr>
                                    </p:animEffect>
                                    <p:set>
                                      <p:cBhvr>
                                        <p:cTn id="163" fill="hold">
                                          <p:stCondLst>
                                            <p:cond delay="4999"/>
                                          </p:stCondLst>
                                        </p:cTn>
                                        <p:tgtEl>
                                          <p:spTgt spid="161">
                                            <p:graphicEl>
                                              <a:chart seriesIdx="-4" categoryIdx="22" bldStep="category"/>
                                            </p:graphicEl>
                                          </p:spTgt>
                                        </p:tgtEl>
                                        <p:attrNameLst>
                                          <p:attrName>style.visibility</p:attrName>
                                        </p:attrNameLst>
                                      </p:cBhvr>
                                      <p:to>
                                        <p:strVal val="hidden"/>
                                      </p:to>
                                    </p:set>
                                  </p:childTnLst>
                                </p:cTn>
                              </p:par>
                            </p:childTnLst>
                          </p:cTn>
                        </p:par>
                        <p:par>
                          <p:cTn id="164" fill="hold">
                            <p:stCondLst>
                              <p:cond delay="196000"/>
                            </p:stCondLst>
                            <p:childTnLst>
                              <p:par>
                                <p:cTn id="165" presetID="10" presetClass="exit" fill="hold" grpId="3" nodeType="afterEffect">
                                  <p:stCondLst>
                                    <p:cond delay="0"/>
                                  </p:stCondLst>
                                  <p:childTnLst>
                                    <p:animEffect transition="out" filter="fade">
                                      <p:cBhvr>
                                        <p:cTn id="166" dur="5000" fill="hold"/>
                                        <p:tgtEl>
                                          <p:spTgt spid="161">
                                            <p:graphicEl>
                                              <a:chart seriesIdx="-4" categoryIdx="21" bldStep="category"/>
                                            </p:graphicEl>
                                          </p:spTgt>
                                        </p:tgtEl>
                                      </p:cBhvr>
                                    </p:animEffect>
                                    <p:set>
                                      <p:cBhvr>
                                        <p:cTn id="167" fill="hold">
                                          <p:stCondLst>
                                            <p:cond delay="4999"/>
                                          </p:stCondLst>
                                        </p:cTn>
                                        <p:tgtEl>
                                          <p:spTgt spid="161">
                                            <p:graphicEl>
                                              <a:chart seriesIdx="-4" categoryIdx="21" bldStep="category"/>
                                            </p:graphicEl>
                                          </p:spTgt>
                                        </p:tgtEl>
                                        <p:attrNameLst>
                                          <p:attrName>style.visibility</p:attrName>
                                        </p:attrNameLst>
                                      </p:cBhvr>
                                      <p:to>
                                        <p:strVal val="hidden"/>
                                      </p:to>
                                    </p:set>
                                  </p:childTnLst>
                                </p:cTn>
                              </p:par>
                            </p:childTnLst>
                          </p:cTn>
                        </p:par>
                        <p:par>
                          <p:cTn id="168" fill="hold">
                            <p:stCondLst>
                              <p:cond delay="201000"/>
                            </p:stCondLst>
                            <p:childTnLst>
                              <p:par>
                                <p:cTn id="169" presetID="10" presetClass="exit" fill="hold" grpId="3" nodeType="afterEffect">
                                  <p:stCondLst>
                                    <p:cond delay="0"/>
                                  </p:stCondLst>
                                  <p:childTnLst>
                                    <p:animEffect transition="out" filter="fade">
                                      <p:cBhvr>
                                        <p:cTn id="170" dur="5000" fill="hold"/>
                                        <p:tgtEl>
                                          <p:spTgt spid="161">
                                            <p:graphicEl>
                                              <a:chart seriesIdx="-4" categoryIdx="20" bldStep="category"/>
                                            </p:graphicEl>
                                          </p:spTgt>
                                        </p:tgtEl>
                                      </p:cBhvr>
                                    </p:animEffect>
                                    <p:set>
                                      <p:cBhvr>
                                        <p:cTn id="171" fill="hold">
                                          <p:stCondLst>
                                            <p:cond delay="4999"/>
                                          </p:stCondLst>
                                        </p:cTn>
                                        <p:tgtEl>
                                          <p:spTgt spid="161">
                                            <p:graphicEl>
                                              <a:chart seriesIdx="-4" categoryIdx="20" bldStep="category"/>
                                            </p:graphicEl>
                                          </p:spTgt>
                                        </p:tgtEl>
                                        <p:attrNameLst>
                                          <p:attrName>style.visibility</p:attrName>
                                        </p:attrNameLst>
                                      </p:cBhvr>
                                      <p:to>
                                        <p:strVal val="hidden"/>
                                      </p:to>
                                    </p:set>
                                  </p:childTnLst>
                                </p:cTn>
                              </p:par>
                            </p:childTnLst>
                          </p:cTn>
                        </p:par>
                        <p:par>
                          <p:cTn id="172" fill="hold">
                            <p:stCondLst>
                              <p:cond delay="206000"/>
                            </p:stCondLst>
                            <p:childTnLst>
                              <p:par>
                                <p:cTn id="173" presetID="10" presetClass="exit" fill="hold" grpId="3" nodeType="afterEffect">
                                  <p:stCondLst>
                                    <p:cond delay="0"/>
                                  </p:stCondLst>
                                  <p:childTnLst>
                                    <p:animEffect transition="out" filter="fade">
                                      <p:cBhvr>
                                        <p:cTn id="174" dur="5000" fill="hold"/>
                                        <p:tgtEl>
                                          <p:spTgt spid="161">
                                            <p:graphicEl>
                                              <a:chart seriesIdx="-4" categoryIdx="19" bldStep="category"/>
                                            </p:graphicEl>
                                          </p:spTgt>
                                        </p:tgtEl>
                                      </p:cBhvr>
                                    </p:animEffect>
                                    <p:set>
                                      <p:cBhvr>
                                        <p:cTn id="175" fill="hold">
                                          <p:stCondLst>
                                            <p:cond delay="4999"/>
                                          </p:stCondLst>
                                        </p:cTn>
                                        <p:tgtEl>
                                          <p:spTgt spid="161">
                                            <p:graphicEl>
                                              <a:chart seriesIdx="-4" categoryIdx="19" bldStep="category"/>
                                            </p:graphicEl>
                                          </p:spTgt>
                                        </p:tgtEl>
                                        <p:attrNameLst>
                                          <p:attrName>style.visibility</p:attrName>
                                        </p:attrNameLst>
                                      </p:cBhvr>
                                      <p:to>
                                        <p:strVal val="hidden"/>
                                      </p:to>
                                    </p:set>
                                  </p:childTnLst>
                                </p:cTn>
                              </p:par>
                            </p:childTnLst>
                          </p:cTn>
                        </p:par>
                        <p:par>
                          <p:cTn id="176" fill="hold">
                            <p:stCondLst>
                              <p:cond delay="211000"/>
                            </p:stCondLst>
                            <p:childTnLst>
                              <p:par>
                                <p:cTn id="177" presetID="10" presetClass="exit" fill="hold" grpId="3" nodeType="afterEffect">
                                  <p:stCondLst>
                                    <p:cond delay="0"/>
                                  </p:stCondLst>
                                  <p:childTnLst>
                                    <p:animEffect transition="out" filter="fade">
                                      <p:cBhvr>
                                        <p:cTn id="178" dur="5000" fill="hold"/>
                                        <p:tgtEl>
                                          <p:spTgt spid="161">
                                            <p:graphicEl>
                                              <a:chart seriesIdx="-4" categoryIdx="18" bldStep="category"/>
                                            </p:graphicEl>
                                          </p:spTgt>
                                        </p:tgtEl>
                                      </p:cBhvr>
                                    </p:animEffect>
                                    <p:set>
                                      <p:cBhvr>
                                        <p:cTn id="179" fill="hold">
                                          <p:stCondLst>
                                            <p:cond delay="4999"/>
                                          </p:stCondLst>
                                        </p:cTn>
                                        <p:tgtEl>
                                          <p:spTgt spid="161">
                                            <p:graphicEl>
                                              <a:chart seriesIdx="-4" categoryIdx="18" bldStep="category"/>
                                            </p:graphicEl>
                                          </p:spTgt>
                                        </p:tgtEl>
                                        <p:attrNameLst>
                                          <p:attrName>style.visibility</p:attrName>
                                        </p:attrNameLst>
                                      </p:cBhvr>
                                      <p:to>
                                        <p:strVal val="hidden"/>
                                      </p:to>
                                    </p:set>
                                  </p:childTnLst>
                                </p:cTn>
                              </p:par>
                            </p:childTnLst>
                          </p:cTn>
                        </p:par>
                        <p:par>
                          <p:cTn id="180" fill="hold">
                            <p:stCondLst>
                              <p:cond delay="216000"/>
                            </p:stCondLst>
                            <p:childTnLst>
                              <p:par>
                                <p:cTn id="181" presetID="10" presetClass="exit" fill="hold" grpId="3" nodeType="afterEffect">
                                  <p:stCondLst>
                                    <p:cond delay="0"/>
                                  </p:stCondLst>
                                  <p:childTnLst>
                                    <p:animEffect transition="out" filter="fade">
                                      <p:cBhvr>
                                        <p:cTn id="182" dur="5000" fill="hold"/>
                                        <p:tgtEl>
                                          <p:spTgt spid="161">
                                            <p:graphicEl>
                                              <a:chart seriesIdx="-4" categoryIdx="17" bldStep="category"/>
                                            </p:graphicEl>
                                          </p:spTgt>
                                        </p:tgtEl>
                                      </p:cBhvr>
                                    </p:animEffect>
                                    <p:set>
                                      <p:cBhvr>
                                        <p:cTn id="183" fill="hold">
                                          <p:stCondLst>
                                            <p:cond delay="4999"/>
                                          </p:stCondLst>
                                        </p:cTn>
                                        <p:tgtEl>
                                          <p:spTgt spid="161">
                                            <p:graphicEl>
                                              <a:chart seriesIdx="-4" categoryIdx="17" bldStep="category"/>
                                            </p:graphicEl>
                                          </p:spTgt>
                                        </p:tgtEl>
                                        <p:attrNameLst>
                                          <p:attrName>style.visibility</p:attrName>
                                        </p:attrNameLst>
                                      </p:cBhvr>
                                      <p:to>
                                        <p:strVal val="hidden"/>
                                      </p:to>
                                    </p:set>
                                  </p:childTnLst>
                                </p:cTn>
                              </p:par>
                            </p:childTnLst>
                          </p:cTn>
                        </p:par>
                        <p:par>
                          <p:cTn id="184" fill="hold">
                            <p:stCondLst>
                              <p:cond delay="221000"/>
                            </p:stCondLst>
                            <p:childTnLst>
                              <p:par>
                                <p:cTn id="185" presetID="10" presetClass="exit" fill="hold" grpId="3" nodeType="afterEffect">
                                  <p:stCondLst>
                                    <p:cond delay="0"/>
                                  </p:stCondLst>
                                  <p:childTnLst>
                                    <p:animEffect transition="out" filter="fade">
                                      <p:cBhvr>
                                        <p:cTn id="186" dur="5000" fill="hold"/>
                                        <p:tgtEl>
                                          <p:spTgt spid="161">
                                            <p:graphicEl>
                                              <a:chart seriesIdx="-4" categoryIdx="16" bldStep="category"/>
                                            </p:graphicEl>
                                          </p:spTgt>
                                        </p:tgtEl>
                                      </p:cBhvr>
                                    </p:animEffect>
                                    <p:set>
                                      <p:cBhvr>
                                        <p:cTn id="187" fill="hold">
                                          <p:stCondLst>
                                            <p:cond delay="4999"/>
                                          </p:stCondLst>
                                        </p:cTn>
                                        <p:tgtEl>
                                          <p:spTgt spid="161">
                                            <p:graphicEl>
                                              <a:chart seriesIdx="-4" categoryIdx="16" bldStep="category"/>
                                            </p:graphicEl>
                                          </p:spTgt>
                                        </p:tgtEl>
                                        <p:attrNameLst>
                                          <p:attrName>style.visibility</p:attrName>
                                        </p:attrNameLst>
                                      </p:cBhvr>
                                      <p:to>
                                        <p:strVal val="hidden"/>
                                      </p:to>
                                    </p:set>
                                  </p:childTnLst>
                                </p:cTn>
                              </p:par>
                            </p:childTnLst>
                          </p:cTn>
                        </p:par>
                        <p:par>
                          <p:cTn id="188" fill="hold">
                            <p:stCondLst>
                              <p:cond delay="226000"/>
                            </p:stCondLst>
                            <p:childTnLst>
                              <p:par>
                                <p:cTn id="189" presetID="10" presetClass="exit" fill="hold" grpId="3" nodeType="afterEffect">
                                  <p:stCondLst>
                                    <p:cond delay="0"/>
                                  </p:stCondLst>
                                  <p:childTnLst>
                                    <p:animEffect transition="out" filter="fade">
                                      <p:cBhvr>
                                        <p:cTn id="190" dur="5000" fill="hold"/>
                                        <p:tgtEl>
                                          <p:spTgt spid="161">
                                            <p:graphicEl>
                                              <a:chart seriesIdx="-4" categoryIdx="15" bldStep="category"/>
                                            </p:graphicEl>
                                          </p:spTgt>
                                        </p:tgtEl>
                                      </p:cBhvr>
                                    </p:animEffect>
                                    <p:set>
                                      <p:cBhvr>
                                        <p:cTn id="191" fill="hold">
                                          <p:stCondLst>
                                            <p:cond delay="4999"/>
                                          </p:stCondLst>
                                        </p:cTn>
                                        <p:tgtEl>
                                          <p:spTgt spid="161">
                                            <p:graphicEl>
                                              <a:chart seriesIdx="-4" categoryIdx="15" bldStep="category"/>
                                            </p:graphicEl>
                                          </p:spTgt>
                                        </p:tgtEl>
                                        <p:attrNameLst>
                                          <p:attrName>style.visibility</p:attrName>
                                        </p:attrNameLst>
                                      </p:cBhvr>
                                      <p:to>
                                        <p:strVal val="hidden"/>
                                      </p:to>
                                    </p:set>
                                  </p:childTnLst>
                                </p:cTn>
                              </p:par>
                            </p:childTnLst>
                          </p:cTn>
                        </p:par>
                        <p:par>
                          <p:cTn id="192" fill="hold">
                            <p:stCondLst>
                              <p:cond delay="231000"/>
                            </p:stCondLst>
                            <p:childTnLst>
                              <p:par>
                                <p:cTn id="193" presetID="10" presetClass="exit" fill="hold" grpId="3" nodeType="afterEffect">
                                  <p:stCondLst>
                                    <p:cond delay="0"/>
                                  </p:stCondLst>
                                  <p:childTnLst>
                                    <p:animEffect transition="out" filter="fade">
                                      <p:cBhvr>
                                        <p:cTn id="194" dur="5000" fill="hold"/>
                                        <p:tgtEl>
                                          <p:spTgt spid="161">
                                            <p:graphicEl>
                                              <a:chart seriesIdx="-4" categoryIdx="14" bldStep="category"/>
                                            </p:graphicEl>
                                          </p:spTgt>
                                        </p:tgtEl>
                                      </p:cBhvr>
                                    </p:animEffect>
                                    <p:set>
                                      <p:cBhvr>
                                        <p:cTn id="195" fill="hold">
                                          <p:stCondLst>
                                            <p:cond delay="4999"/>
                                          </p:stCondLst>
                                        </p:cTn>
                                        <p:tgtEl>
                                          <p:spTgt spid="161">
                                            <p:graphicEl>
                                              <a:chart seriesIdx="-4" categoryIdx="14" bldStep="category"/>
                                            </p:graphicEl>
                                          </p:spTgt>
                                        </p:tgtEl>
                                        <p:attrNameLst>
                                          <p:attrName>style.visibility</p:attrName>
                                        </p:attrNameLst>
                                      </p:cBhvr>
                                      <p:to>
                                        <p:strVal val="hidden"/>
                                      </p:to>
                                    </p:set>
                                  </p:childTnLst>
                                </p:cTn>
                              </p:par>
                            </p:childTnLst>
                          </p:cTn>
                        </p:par>
                        <p:par>
                          <p:cTn id="196" fill="hold">
                            <p:stCondLst>
                              <p:cond delay="236000"/>
                            </p:stCondLst>
                            <p:childTnLst>
                              <p:par>
                                <p:cTn id="197" presetID="10" presetClass="exit" fill="hold" grpId="3" nodeType="afterEffect">
                                  <p:stCondLst>
                                    <p:cond delay="0"/>
                                  </p:stCondLst>
                                  <p:childTnLst>
                                    <p:animEffect transition="out" filter="fade">
                                      <p:cBhvr>
                                        <p:cTn id="198" dur="5000" fill="hold"/>
                                        <p:tgtEl>
                                          <p:spTgt spid="161">
                                            <p:graphicEl>
                                              <a:chart seriesIdx="-4" categoryIdx="13" bldStep="category"/>
                                            </p:graphicEl>
                                          </p:spTgt>
                                        </p:tgtEl>
                                      </p:cBhvr>
                                    </p:animEffect>
                                    <p:set>
                                      <p:cBhvr>
                                        <p:cTn id="199" fill="hold">
                                          <p:stCondLst>
                                            <p:cond delay="4999"/>
                                          </p:stCondLst>
                                        </p:cTn>
                                        <p:tgtEl>
                                          <p:spTgt spid="161">
                                            <p:graphicEl>
                                              <a:chart seriesIdx="-4" categoryIdx="13" bldStep="category"/>
                                            </p:graphicEl>
                                          </p:spTgt>
                                        </p:tgtEl>
                                        <p:attrNameLst>
                                          <p:attrName>style.visibility</p:attrName>
                                        </p:attrNameLst>
                                      </p:cBhvr>
                                      <p:to>
                                        <p:strVal val="hidden"/>
                                      </p:to>
                                    </p:set>
                                  </p:childTnLst>
                                </p:cTn>
                              </p:par>
                            </p:childTnLst>
                          </p:cTn>
                        </p:par>
                        <p:par>
                          <p:cTn id="200" fill="hold">
                            <p:stCondLst>
                              <p:cond delay="241000"/>
                            </p:stCondLst>
                            <p:childTnLst>
                              <p:par>
                                <p:cTn id="201" presetID="10" presetClass="exit" fill="hold" grpId="3" nodeType="afterEffect">
                                  <p:stCondLst>
                                    <p:cond delay="0"/>
                                  </p:stCondLst>
                                  <p:childTnLst>
                                    <p:animEffect transition="out" filter="fade">
                                      <p:cBhvr>
                                        <p:cTn id="202" dur="5000" fill="hold"/>
                                        <p:tgtEl>
                                          <p:spTgt spid="161">
                                            <p:graphicEl>
                                              <a:chart seriesIdx="-4" categoryIdx="12" bldStep="category"/>
                                            </p:graphicEl>
                                          </p:spTgt>
                                        </p:tgtEl>
                                      </p:cBhvr>
                                    </p:animEffect>
                                    <p:set>
                                      <p:cBhvr>
                                        <p:cTn id="203" fill="hold">
                                          <p:stCondLst>
                                            <p:cond delay="4999"/>
                                          </p:stCondLst>
                                        </p:cTn>
                                        <p:tgtEl>
                                          <p:spTgt spid="161">
                                            <p:graphicEl>
                                              <a:chart seriesIdx="-4" categoryIdx="12" bldStep="category"/>
                                            </p:graphicEl>
                                          </p:spTgt>
                                        </p:tgtEl>
                                        <p:attrNameLst>
                                          <p:attrName>style.visibility</p:attrName>
                                        </p:attrNameLst>
                                      </p:cBhvr>
                                      <p:to>
                                        <p:strVal val="hidden"/>
                                      </p:to>
                                    </p:set>
                                  </p:childTnLst>
                                </p:cTn>
                              </p:par>
                            </p:childTnLst>
                          </p:cTn>
                        </p:par>
                        <p:par>
                          <p:cTn id="204" fill="hold">
                            <p:stCondLst>
                              <p:cond delay="246000"/>
                            </p:stCondLst>
                            <p:childTnLst>
                              <p:par>
                                <p:cTn id="205" presetID="10" presetClass="exit" fill="hold" grpId="3" nodeType="afterEffect">
                                  <p:stCondLst>
                                    <p:cond delay="0"/>
                                  </p:stCondLst>
                                  <p:childTnLst>
                                    <p:animEffect transition="out" filter="fade">
                                      <p:cBhvr>
                                        <p:cTn id="206" dur="5000" fill="hold"/>
                                        <p:tgtEl>
                                          <p:spTgt spid="161">
                                            <p:graphicEl>
                                              <a:chart seriesIdx="-4" categoryIdx="11" bldStep="category"/>
                                            </p:graphicEl>
                                          </p:spTgt>
                                        </p:tgtEl>
                                      </p:cBhvr>
                                    </p:animEffect>
                                    <p:set>
                                      <p:cBhvr>
                                        <p:cTn id="207" fill="hold">
                                          <p:stCondLst>
                                            <p:cond delay="4999"/>
                                          </p:stCondLst>
                                        </p:cTn>
                                        <p:tgtEl>
                                          <p:spTgt spid="161">
                                            <p:graphicEl>
                                              <a:chart seriesIdx="-4" categoryIdx="11" bldStep="category"/>
                                            </p:graphicEl>
                                          </p:spTgt>
                                        </p:tgtEl>
                                        <p:attrNameLst>
                                          <p:attrName>style.visibility</p:attrName>
                                        </p:attrNameLst>
                                      </p:cBhvr>
                                      <p:to>
                                        <p:strVal val="hidden"/>
                                      </p:to>
                                    </p:set>
                                  </p:childTnLst>
                                </p:cTn>
                              </p:par>
                            </p:childTnLst>
                          </p:cTn>
                        </p:par>
                        <p:par>
                          <p:cTn id="208" fill="hold">
                            <p:stCondLst>
                              <p:cond delay="251000"/>
                            </p:stCondLst>
                            <p:childTnLst>
                              <p:par>
                                <p:cTn id="209" presetID="10" presetClass="exit" fill="hold" grpId="3" nodeType="afterEffect">
                                  <p:stCondLst>
                                    <p:cond delay="0"/>
                                  </p:stCondLst>
                                  <p:childTnLst>
                                    <p:animEffect transition="out" filter="fade">
                                      <p:cBhvr>
                                        <p:cTn id="210" dur="5000" fill="hold"/>
                                        <p:tgtEl>
                                          <p:spTgt spid="161">
                                            <p:graphicEl>
                                              <a:chart seriesIdx="-4" categoryIdx="10" bldStep="category"/>
                                            </p:graphicEl>
                                          </p:spTgt>
                                        </p:tgtEl>
                                      </p:cBhvr>
                                    </p:animEffect>
                                    <p:set>
                                      <p:cBhvr>
                                        <p:cTn id="211" fill="hold">
                                          <p:stCondLst>
                                            <p:cond delay="4999"/>
                                          </p:stCondLst>
                                        </p:cTn>
                                        <p:tgtEl>
                                          <p:spTgt spid="161">
                                            <p:graphicEl>
                                              <a:chart seriesIdx="-4" categoryIdx="10" bldStep="category"/>
                                            </p:graphicEl>
                                          </p:spTgt>
                                        </p:tgtEl>
                                        <p:attrNameLst>
                                          <p:attrName>style.visibility</p:attrName>
                                        </p:attrNameLst>
                                      </p:cBhvr>
                                      <p:to>
                                        <p:strVal val="hidden"/>
                                      </p:to>
                                    </p:set>
                                  </p:childTnLst>
                                </p:cTn>
                              </p:par>
                            </p:childTnLst>
                          </p:cTn>
                        </p:par>
                        <p:par>
                          <p:cTn id="212" fill="hold">
                            <p:stCondLst>
                              <p:cond delay="256000"/>
                            </p:stCondLst>
                            <p:childTnLst>
                              <p:par>
                                <p:cTn id="213" presetID="10" presetClass="exit" fill="hold" grpId="3" nodeType="afterEffect">
                                  <p:stCondLst>
                                    <p:cond delay="0"/>
                                  </p:stCondLst>
                                  <p:childTnLst>
                                    <p:animEffect transition="out" filter="fade">
                                      <p:cBhvr>
                                        <p:cTn id="214" dur="5000" fill="hold"/>
                                        <p:tgtEl>
                                          <p:spTgt spid="161">
                                            <p:graphicEl>
                                              <a:chart seriesIdx="-4" categoryIdx="9" bldStep="category"/>
                                            </p:graphicEl>
                                          </p:spTgt>
                                        </p:tgtEl>
                                      </p:cBhvr>
                                    </p:animEffect>
                                    <p:set>
                                      <p:cBhvr>
                                        <p:cTn id="215" fill="hold">
                                          <p:stCondLst>
                                            <p:cond delay="4999"/>
                                          </p:stCondLst>
                                        </p:cTn>
                                        <p:tgtEl>
                                          <p:spTgt spid="161">
                                            <p:graphicEl>
                                              <a:chart seriesIdx="-4" categoryIdx="9" bldStep="category"/>
                                            </p:graphicEl>
                                          </p:spTgt>
                                        </p:tgtEl>
                                        <p:attrNameLst>
                                          <p:attrName>style.visibility</p:attrName>
                                        </p:attrNameLst>
                                      </p:cBhvr>
                                      <p:to>
                                        <p:strVal val="hidden"/>
                                      </p:to>
                                    </p:set>
                                  </p:childTnLst>
                                </p:cTn>
                              </p:par>
                            </p:childTnLst>
                          </p:cTn>
                        </p:par>
                        <p:par>
                          <p:cTn id="216" fill="hold">
                            <p:stCondLst>
                              <p:cond delay="261000"/>
                            </p:stCondLst>
                            <p:childTnLst>
                              <p:par>
                                <p:cTn id="217" presetID="10" presetClass="exit" fill="hold" grpId="3" nodeType="afterEffect">
                                  <p:stCondLst>
                                    <p:cond delay="0"/>
                                  </p:stCondLst>
                                  <p:childTnLst>
                                    <p:animEffect transition="out" filter="fade">
                                      <p:cBhvr>
                                        <p:cTn id="218" dur="5000" fill="hold"/>
                                        <p:tgtEl>
                                          <p:spTgt spid="161">
                                            <p:graphicEl>
                                              <a:chart seriesIdx="-4" categoryIdx="8" bldStep="category"/>
                                            </p:graphicEl>
                                          </p:spTgt>
                                        </p:tgtEl>
                                      </p:cBhvr>
                                    </p:animEffect>
                                    <p:set>
                                      <p:cBhvr>
                                        <p:cTn id="219" fill="hold">
                                          <p:stCondLst>
                                            <p:cond delay="4999"/>
                                          </p:stCondLst>
                                        </p:cTn>
                                        <p:tgtEl>
                                          <p:spTgt spid="161">
                                            <p:graphicEl>
                                              <a:chart seriesIdx="-4" categoryIdx="8" bldStep="category"/>
                                            </p:graphicEl>
                                          </p:spTgt>
                                        </p:tgtEl>
                                        <p:attrNameLst>
                                          <p:attrName>style.visibility</p:attrName>
                                        </p:attrNameLst>
                                      </p:cBhvr>
                                      <p:to>
                                        <p:strVal val="hidden"/>
                                      </p:to>
                                    </p:set>
                                  </p:childTnLst>
                                </p:cTn>
                              </p:par>
                            </p:childTnLst>
                          </p:cTn>
                        </p:par>
                        <p:par>
                          <p:cTn id="220" fill="hold">
                            <p:stCondLst>
                              <p:cond delay="266000"/>
                            </p:stCondLst>
                            <p:childTnLst>
                              <p:par>
                                <p:cTn id="221" presetID="10" presetClass="exit" fill="hold" grpId="3" nodeType="afterEffect">
                                  <p:stCondLst>
                                    <p:cond delay="0"/>
                                  </p:stCondLst>
                                  <p:childTnLst>
                                    <p:animEffect transition="out" filter="fade">
                                      <p:cBhvr>
                                        <p:cTn id="222" dur="5000" fill="hold"/>
                                        <p:tgtEl>
                                          <p:spTgt spid="161">
                                            <p:graphicEl>
                                              <a:chart seriesIdx="-4" categoryIdx="7" bldStep="category"/>
                                            </p:graphicEl>
                                          </p:spTgt>
                                        </p:tgtEl>
                                      </p:cBhvr>
                                    </p:animEffect>
                                    <p:set>
                                      <p:cBhvr>
                                        <p:cTn id="223" fill="hold">
                                          <p:stCondLst>
                                            <p:cond delay="4999"/>
                                          </p:stCondLst>
                                        </p:cTn>
                                        <p:tgtEl>
                                          <p:spTgt spid="161">
                                            <p:graphicEl>
                                              <a:chart seriesIdx="-4" categoryIdx="7" bldStep="category"/>
                                            </p:graphicEl>
                                          </p:spTgt>
                                        </p:tgtEl>
                                        <p:attrNameLst>
                                          <p:attrName>style.visibility</p:attrName>
                                        </p:attrNameLst>
                                      </p:cBhvr>
                                      <p:to>
                                        <p:strVal val="hidden"/>
                                      </p:to>
                                    </p:set>
                                  </p:childTnLst>
                                </p:cTn>
                              </p:par>
                            </p:childTnLst>
                          </p:cTn>
                        </p:par>
                        <p:par>
                          <p:cTn id="224" fill="hold">
                            <p:stCondLst>
                              <p:cond delay="271000"/>
                            </p:stCondLst>
                            <p:childTnLst>
                              <p:par>
                                <p:cTn id="225" presetID="10" presetClass="exit" fill="hold" grpId="3" nodeType="afterEffect">
                                  <p:stCondLst>
                                    <p:cond delay="0"/>
                                  </p:stCondLst>
                                  <p:childTnLst>
                                    <p:animEffect transition="out" filter="fade">
                                      <p:cBhvr>
                                        <p:cTn id="226" dur="5000" fill="hold"/>
                                        <p:tgtEl>
                                          <p:spTgt spid="161">
                                            <p:graphicEl>
                                              <a:chart seriesIdx="-4" categoryIdx="6" bldStep="category"/>
                                            </p:graphicEl>
                                          </p:spTgt>
                                        </p:tgtEl>
                                      </p:cBhvr>
                                    </p:animEffect>
                                    <p:set>
                                      <p:cBhvr>
                                        <p:cTn id="227" fill="hold">
                                          <p:stCondLst>
                                            <p:cond delay="4999"/>
                                          </p:stCondLst>
                                        </p:cTn>
                                        <p:tgtEl>
                                          <p:spTgt spid="161">
                                            <p:graphicEl>
                                              <a:chart seriesIdx="-4" categoryIdx="6" bldStep="category"/>
                                            </p:graphicEl>
                                          </p:spTgt>
                                        </p:tgtEl>
                                        <p:attrNameLst>
                                          <p:attrName>style.visibility</p:attrName>
                                        </p:attrNameLst>
                                      </p:cBhvr>
                                      <p:to>
                                        <p:strVal val="hidden"/>
                                      </p:to>
                                    </p:set>
                                  </p:childTnLst>
                                </p:cTn>
                              </p:par>
                            </p:childTnLst>
                          </p:cTn>
                        </p:par>
                        <p:par>
                          <p:cTn id="228" fill="hold">
                            <p:stCondLst>
                              <p:cond delay="276000"/>
                            </p:stCondLst>
                            <p:childTnLst>
                              <p:par>
                                <p:cTn id="229" presetID="10" presetClass="exit" fill="hold" grpId="3" nodeType="afterEffect">
                                  <p:stCondLst>
                                    <p:cond delay="0"/>
                                  </p:stCondLst>
                                  <p:childTnLst>
                                    <p:animEffect transition="out" filter="fade">
                                      <p:cBhvr>
                                        <p:cTn id="230" dur="5000" fill="hold"/>
                                        <p:tgtEl>
                                          <p:spTgt spid="161">
                                            <p:graphicEl>
                                              <a:chart seriesIdx="-4" categoryIdx="5" bldStep="category"/>
                                            </p:graphicEl>
                                          </p:spTgt>
                                        </p:tgtEl>
                                      </p:cBhvr>
                                    </p:animEffect>
                                    <p:set>
                                      <p:cBhvr>
                                        <p:cTn id="231" fill="hold">
                                          <p:stCondLst>
                                            <p:cond delay="4999"/>
                                          </p:stCondLst>
                                        </p:cTn>
                                        <p:tgtEl>
                                          <p:spTgt spid="161">
                                            <p:graphicEl>
                                              <a:chart seriesIdx="-4" categoryIdx="5" bldStep="category"/>
                                            </p:graphicEl>
                                          </p:spTgt>
                                        </p:tgtEl>
                                        <p:attrNameLst>
                                          <p:attrName>style.visibility</p:attrName>
                                        </p:attrNameLst>
                                      </p:cBhvr>
                                      <p:to>
                                        <p:strVal val="hidden"/>
                                      </p:to>
                                    </p:set>
                                  </p:childTnLst>
                                </p:cTn>
                              </p:par>
                            </p:childTnLst>
                          </p:cTn>
                        </p:par>
                        <p:par>
                          <p:cTn id="232" fill="hold">
                            <p:stCondLst>
                              <p:cond delay="281000"/>
                            </p:stCondLst>
                            <p:childTnLst>
                              <p:par>
                                <p:cTn id="233" presetID="10" presetClass="exit" fill="hold" grpId="3" nodeType="afterEffect">
                                  <p:stCondLst>
                                    <p:cond delay="0"/>
                                  </p:stCondLst>
                                  <p:childTnLst>
                                    <p:animEffect transition="out" filter="fade">
                                      <p:cBhvr>
                                        <p:cTn id="234" dur="5000" fill="hold"/>
                                        <p:tgtEl>
                                          <p:spTgt spid="161">
                                            <p:graphicEl>
                                              <a:chart seriesIdx="-4" categoryIdx="4" bldStep="category"/>
                                            </p:graphicEl>
                                          </p:spTgt>
                                        </p:tgtEl>
                                      </p:cBhvr>
                                    </p:animEffect>
                                    <p:set>
                                      <p:cBhvr>
                                        <p:cTn id="235" fill="hold">
                                          <p:stCondLst>
                                            <p:cond delay="4999"/>
                                          </p:stCondLst>
                                        </p:cTn>
                                        <p:tgtEl>
                                          <p:spTgt spid="161">
                                            <p:graphicEl>
                                              <a:chart seriesIdx="-4" categoryIdx="4" bldStep="category"/>
                                            </p:graphicEl>
                                          </p:spTgt>
                                        </p:tgtEl>
                                        <p:attrNameLst>
                                          <p:attrName>style.visibility</p:attrName>
                                        </p:attrNameLst>
                                      </p:cBhvr>
                                      <p:to>
                                        <p:strVal val="hidden"/>
                                      </p:to>
                                    </p:set>
                                  </p:childTnLst>
                                </p:cTn>
                              </p:par>
                            </p:childTnLst>
                          </p:cTn>
                        </p:par>
                        <p:par>
                          <p:cTn id="236" fill="hold">
                            <p:stCondLst>
                              <p:cond delay="286000"/>
                            </p:stCondLst>
                            <p:childTnLst>
                              <p:par>
                                <p:cTn id="237" presetID="10" presetClass="exit" fill="hold" grpId="3" nodeType="afterEffect">
                                  <p:stCondLst>
                                    <p:cond delay="0"/>
                                  </p:stCondLst>
                                  <p:childTnLst>
                                    <p:animEffect transition="out" filter="fade">
                                      <p:cBhvr>
                                        <p:cTn id="238" dur="5000" fill="hold"/>
                                        <p:tgtEl>
                                          <p:spTgt spid="161">
                                            <p:graphicEl>
                                              <a:chart seriesIdx="-4" categoryIdx="3" bldStep="category"/>
                                            </p:graphicEl>
                                          </p:spTgt>
                                        </p:tgtEl>
                                      </p:cBhvr>
                                    </p:animEffect>
                                    <p:set>
                                      <p:cBhvr>
                                        <p:cTn id="239" fill="hold">
                                          <p:stCondLst>
                                            <p:cond delay="4999"/>
                                          </p:stCondLst>
                                        </p:cTn>
                                        <p:tgtEl>
                                          <p:spTgt spid="161">
                                            <p:graphicEl>
                                              <a:chart seriesIdx="-4" categoryIdx="3" bldStep="category"/>
                                            </p:graphicEl>
                                          </p:spTgt>
                                        </p:tgtEl>
                                        <p:attrNameLst>
                                          <p:attrName>style.visibility</p:attrName>
                                        </p:attrNameLst>
                                      </p:cBhvr>
                                      <p:to>
                                        <p:strVal val="hidden"/>
                                      </p:to>
                                    </p:set>
                                  </p:childTnLst>
                                </p:cTn>
                              </p:par>
                            </p:childTnLst>
                          </p:cTn>
                        </p:par>
                        <p:par>
                          <p:cTn id="240" fill="hold">
                            <p:stCondLst>
                              <p:cond delay="291000"/>
                            </p:stCondLst>
                            <p:childTnLst>
                              <p:par>
                                <p:cTn id="241" presetID="10" presetClass="exit" fill="hold" grpId="3" nodeType="afterEffect">
                                  <p:stCondLst>
                                    <p:cond delay="0"/>
                                  </p:stCondLst>
                                  <p:childTnLst>
                                    <p:animEffect transition="out" filter="fade">
                                      <p:cBhvr>
                                        <p:cTn id="242" dur="5000" fill="hold"/>
                                        <p:tgtEl>
                                          <p:spTgt spid="161">
                                            <p:graphicEl>
                                              <a:chart seriesIdx="-4" categoryIdx="2" bldStep="category"/>
                                            </p:graphicEl>
                                          </p:spTgt>
                                        </p:tgtEl>
                                      </p:cBhvr>
                                    </p:animEffect>
                                    <p:set>
                                      <p:cBhvr>
                                        <p:cTn id="243" fill="hold">
                                          <p:stCondLst>
                                            <p:cond delay="4999"/>
                                          </p:stCondLst>
                                        </p:cTn>
                                        <p:tgtEl>
                                          <p:spTgt spid="161">
                                            <p:graphicEl>
                                              <a:chart seriesIdx="-4" categoryIdx="2" bldStep="category"/>
                                            </p:graphicEl>
                                          </p:spTgt>
                                        </p:tgtEl>
                                        <p:attrNameLst>
                                          <p:attrName>style.visibility</p:attrName>
                                        </p:attrNameLst>
                                      </p:cBhvr>
                                      <p:to>
                                        <p:strVal val="hidden"/>
                                      </p:to>
                                    </p:set>
                                  </p:childTnLst>
                                </p:cTn>
                              </p:par>
                            </p:childTnLst>
                          </p:cTn>
                        </p:par>
                        <p:par>
                          <p:cTn id="244" fill="hold">
                            <p:stCondLst>
                              <p:cond delay="296000"/>
                            </p:stCondLst>
                            <p:childTnLst>
                              <p:par>
                                <p:cTn id="245" presetID="10" presetClass="exit" fill="hold" grpId="3" nodeType="afterEffect">
                                  <p:stCondLst>
                                    <p:cond delay="0"/>
                                  </p:stCondLst>
                                  <p:childTnLst>
                                    <p:animEffect transition="out" filter="fade">
                                      <p:cBhvr>
                                        <p:cTn id="246" dur="5000" fill="hold"/>
                                        <p:tgtEl>
                                          <p:spTgt spid="161">
                                            <p:graphicEl>
                                              <a:chart seriesIdx="-4" categoryIdx="1" bldStep="category"/>
                                            </p:graphicEl>
                                          </p:spTgt>
                                        </p:tgtEl>
                                      </p:cBhvr>
                                    </p:animEffect>
                                    <p:set>
                                      <p:cBhvr>
                                        <p:cTn id="247" fill="hold">
                                          <p:stCondLst>
                                            <p:cond delay="4999"/>
                                          </p:stCondLst>
                                        </p:cTn>
                                        <p:tgtEl>
                                          <p:spTgt spid="161">
                                            <p:graphicEl>
                                              <a:chart seriesIdx="-4" categoryIdx="1" bldStep="category"/>
                                            </p:graphicEl>
                                          </p:spTgt>
                                        </p:tgtEl>
                                        <p:attrNameLst>
                                          <p:attrName>style.visibility</p:attrName>
                                        </p:attrNameLst>
                                      </p:cBhvr>
                                      <p:to>
                                        <p:strVal val="hidden"/>
                                      </p:to>
                                    </p:set>
                                  </p:childTnLst>
                                </p:cTn>
                              </p:par>
                            </p:childTnLst>
                          </p:cTn>
                        </p:par>
                        <p:par>
                          <p:cTn id="248" fill="hold">
                            <p:stCondLst>
                              <p:cond delay="301000"/>
                            </p:stCondLst>
                            <p:childTnLst>
                              <p:par>
                                <p:cTn id="249" presetID="10" presetClass="exit" fill="hold" grpId="3" nodeType="afterEffect">
                                  <p:stCondLst>
                                    <p:cond delay="0"/>
                                  </p:stCondLst>
                                  <p:childTnLst>
                                    <p:animEffect transition="out" filter="fade">
                                      <p:cBhvr>
                                        <p:cTn id="250" dur="5000" fill="hold"/>
                                        <p:tgtEl>
                                          <p:spTgt spid="161">
                                            <p:graphicEl>
                                              <a:chart seriesIdx="-4" categoryIdx="0" bldStep="category"/>
                                            </p:graphicEl>
                                          </p:spTgt>
                                        </p:tgtEl>
                                      </p:cBhvr>
                                    </p:animEffect>
                                    <p:set>
                                      <p:cBhvr>
                                        <p:cTn id="251" fill="hold">
                                          <p:stCondLst>
                                            <p:cond delay="4999"/>
                                          </p:stCondLst>
                                        </p:cTn>
                                        <p:tgtEl>
                                          <p:spTgt spid="161">
                                            <p:graphicEl>
                                              <a:chart seriesIdx="-4" categoryIdx="0" bldStep="category"/>
                                            </p:graphicEl>
                                          </p:spTgt>
                                        </p:tgtEl>
                                        <p:attrNameLst>
                                          <p:attrName>style.visibility</p:attrName>
                                        </p:attrNameLst>
                                      </p:cBhvr>
                                      <p:to>
                                        <p:strVal val="hidden"/>
                                      </p:to>
                                    </p:set>
                                  </p:childTnLst>
                                </p:cTn>
                              </p:par>
                            </p:childTnLst>
                          </p:cTn>
                        </p:par>
                        <p:par>
                          <p:cTn id="252" fill="hold">
                            <p:stCondLst>
                              <p:cond delay="306000"/>
                            </p:stCondLst>
                            <p:childTnLst>
                              <p:par>
                                <p:cTn id="253" presetID="10" presetClass="entr" fill="hold" grpId="4" nodeType="afterEffect">
                                  <p:stCondLst>
                                    <p:cond delay="0"/>
                                  </p:stCondLst>
                                  <p:iterate>
                                    <p:tmAbs val="0"/>
                                  </p:iterate>
                                  <p:childTnLst>
                                    <p:set>
                                      <p:cBhvr>
                                        <p:cTn id="254" fill="hold"/>
                                        <p:tgtEl>
                                          <p:spTgt spid="159"/>
                                        </p:tgtEl>
                                        <p:attrNameLst>
                                          <p:attrName>style.visibility</p:attrName>
                                        </p:attrNameLst>
                                      </p:cBhvr>
                                      <p:to>
                                        <p:strVal val="visible"/>
                                      </p:to>
                                    </p:set>
                                    <p:animEffect transition="in" filter="fade">
                                      <p:cBhvr>
                                        <p:cTn id="255" dur="500"/>
                                        <p:tgtEl>
                                          <p:spTgt spid="159"/>
                                        </p:tgtEl>
                                      </p:cBhvr>
                                    </p:animEffect>
                                  </p:childTnLst>
                                </p:cTn>
                              </p:par>
                            </p:childTnLst>
                          </p:cTn>
                        </p:par>
                        <p:par>
                          <p:cTn id="256" fill="hold">
                            <p:stCondLst>
                              <p:cond delay="306500"/>
                            </p:stCondLst>
                            <p:childTnLst>
                              <p:par>
                                <p:cTn id="257" presetID="1" presetClass="mediacall" presetSubtype="0" fill="hold" nodeType="afterEffect">
                                  <p:stCondLst>
                                    <p:cond delay="0"/>
                                  </p:stCondLst>
                                  <p:childTnLst>
                                    <p:cmd type="call" cmd="playFrom(0.0)">
                                      <p:cBhvr>
                                        <p:cTn id="258" dur="2000" fill="hold"/>
                                        <p:tgtEl>
                                          <p:spTgt spid="16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59" fill="hold" display="0">
                  <p:stCondLst>
                    <p:cond delay="indefinite"/>
                  </p:stCondLst>
                </p:cTn>
                <p:tgtEl>
                  <p:spTgt spid="162"/>
                </p:tgtEl>
              </p:cMediaNode>
            </p:audio>
            <p:audio>
              <p:cMediaNode vol="100000" showWhenStopped="0">
                <p:cTn id="260" fill="hold" display="0">
                  <p:stCondLst>
                    <p:cond delay="indefinite"/>
                  </p:stCondLst>
                </p:cTn>
                <p:tgtEl>
                  <p:spTgt spid="168"/>
                </p:tgtEl>
              </p:cMediaNode>
            </p:audio>
          </p:childTnLst>
        </p:cTn>
      </p:par>
    </p:tnLst>
    <p:bldLst>
      <p:bldP spid="159" grpId="4" animBg="1" advAuto="0"/>
      <p:bldGraphic spid="161" grpId="3">
        <p:bldSub>
          <a:bldChart bld="category"/>
        </p:bldSub>
      </p:bldGraphic>
      <p:bldP spid="167" grpId="1" animBg="1" advAuto="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767</Words>
  <Application>Microsoft Macintosh PowerPoint</Application>
  <PresentationFormat>Benutzerdefiniert</PresentationFormat>
  <Paragraphs>282</Paragraphs>
  <Slides>33</Slides>
  <Notes>0</Notes>
  <HiddenSlides>0</HiddenSlides>
  <MMClips>24</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33</vt:i4>
      </vt:variant>
    </vt:vector>
  </HeadingPairs>
  <TitlesOfParts>
    <vt:vector size="40" baseType="lpstr">
      <vt:lpstr>Apple Color Emoji</vt:lpstr>
      <vt:lpstr>Avenir Roman</vt:lpstr>
      <vt:lpstr>Cargan Light</vt:lpstr>
      <vt:lpstr>Cargan Medium</vt:lpstr>
      <vt:lpstr>Helvetica Light</vt:lpstr>
      <vt:lpstr>Signika</vt:lpstr>
      <vt:lpstr>White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kontakt@saschareinhold.de</cp:lastModifiedBy>
  <cp:revision>3</cp:revision>
  <dcterms:modified xsi:type="dcterms:W3CDTF">2021-02-06T13:28:37Z</dcterms:modified>
</cp:coreProperties>
</file>